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68" r:id="rId3"/>
    <p:sldId id="259" r:id="rId4"/>
    <p:sldId id="263" r:id="rId5"/>
    <p:sldId id="260" r:id="rId6"/>
    <p:sldId id="265" r:id="rId7"/>
  </p:sldIdLst>
  <p:sldSz cx="6858000" cy="9144000" type="screen4x3"/>
  <p:notesSz cx="6858000" cy="9144000"/>
  <p:defaultTextStyle>
    <a:defPPr>
      <a:defRPr lang="fr-FR"/>
    </a:defPPr>
    <a:lvl1pPr algn="l" rtl="0" fontAlgn="base">
      <a:spcBef>
        <a:spcPct val="0"/>
      </a:spcBef>
      <a:spcAft>
        <a:spcPct val="0"/>
      </a:spcAft>
      <a:defRPr kern="1200">
        <a:solidFill>
          <a:schemeClr val="tx1"/>
        </a:solidFill>
        <a:latin typeface="FS Lola"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FS Lola"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FS Lola"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FS Lola"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FS Lola" pitchFamily="34" charset="0"/>
        <a:ea typeface="MS PGothic" pitchFamily="34" charset="-128"/>
        <a:cs typeface="+mn-cs"/>
      </a:defRPr>
    </a:lvl5pPr>
    <a:lvl6pPr marL="2286000" algn="l" defTabSz="914400" rtl="0" eaLnBrk="1" latinLnBrk="0" hangingPunct="1">
      <a:defRPr kern="1200">
        <a:solidFill>
          <a:schemeClr val="tx1"/>
        </a:solidFill>
        <a:latin typeface="FS Lola" pitchFamily="34" charset="0"/>
        <a:ea typeface="MS PGothic" pitchFamily="34" charset="-128"/>
        <a:cs typeface="+mn-cs"/>
      </a:defRPr>
    </a:lvl6pPr>
    <a:lvl7pPr marL="2743200" algn="l" defTabSz="914400" rtl="0" eaLnBrk="1" latinLnBrk="0" hangingPunct="1">
      <a:defRPr kern="1200">
        <a:solidFill>
          <a:schemeClr val="tx1"/>
        </a:solidFill>
        <a:latin typeface="FS Lola" pitchFamily="34" charset="0"/>
        <a:ea typeface="MS PGothic" pitchFamily="34" charset="-128"/>
        <a:cs typeface="+mn-cs"/>
      </a:defRPr>
    </a:lvl7pPr>
    <a:lvl8pPr marL="3200400" algn="l" defTabSz="914400" rtl="0" eaLnBrk="1" latinLnBrk="0" hangingPunct="1">
      <a:defRPr kern="1200">
        <a:solidFill>
          <a:schemeClr val="tx1"/>
        </a:solidFill>
        <a:latin typeface="FS Lola" pitchFamily="34" charset="0"/>
        <a:ea typeface="MS PGothic" pitchFamily="34" charset="-128"/>
        <a:cs typeface="+mn-cs"/>
      </a:defRPr>
    </a:lvl8pPr>
    <a:lvl9pPr marL="3657600" algn="l" defTabSz="914400" rtl="0" eaLnBrk="1" latinLnBrk="0" hangingPunct="1">
      <a:defRPr kern="1200">
        <a:solidFill>
          <a:schemeClr val="tx1"/>
        </a:solidFill>
        <a:latin typeface="FS Lol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978" y="2874"/>
      </p:cViewPr>
      <p:guideLst>
        <p:guide orient="horz" pos="2880"/>
        <p:guide pos="2160"/>
      </p:guideLst>
    </p:cSldViewPr>
  </p:slideViewPr>
  <p:notesTextViewPr>
    <p:cViewPr>
      <p:scale>
        <a:sx n="1" d="1"/>
        <a:sy n="1" d="1"/>
      </p:scale>
      <p:origin x="0" y="0"/>
    </p:cViewPr>
  </p:notesText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68BBEE6-BFC2-4FAD-ADA1-4EEEF242BB84}" type="datetimeFigureOut">
              <a:rPr lang="fr-FR"/>
              <a:pPr/>
              <a:t>08/12/2014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F53CA57-874A-4967-8747-2A3A0DC5D1B1}" type="slidenum">
              <a:rPr lang="fr-FR"/>
              <a:pPr/>
              <a:t>‹N°›</a:t>
            </a:fld>
            <a:endParaRPr lang="fr-FR"/>
          </a:p>
        </p:txBody>
      </p:sp>
    </p:spTree>
    <p:extLst>
      <p:ext uri="{BB962C8B-B14F-4D97-AF65-F5344CB8AC3E}">
        <p14:creationId xmlns:p14="http://schemas.microsoft.com/office/powerpoint/2010/main" val="4013056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C0EFC64-8567-468C-88C4-82959C809332}" type="datetimeFigureOut">
              <a:rPr lang="fr-FR"/>
              <a:pPr/>
              <a:t>08/12/2014</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4264802C-DA35-4079-925E-26FAB3F52455}" type="slidenum">
              <a:rPr lang="fr-FR"/>
              <a:pPr/>
              <a:t>‹N°›</a:t>
            </a:fld>
            <a:endParaRPr lang="fr-FR"/>
          </a:p>
        </p:txBody>
      </p:sp>
    </p:spTree>
    <p:extLst>
      <p:ext uri="{BB962C8B-B14F-4D97-AF65-F5344CB8AC3E}">
        <p14:creationId xmlns:p14="http://schemas.microsoft.com/office/powerpoint/2010/main" val="11704200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p:cNvSpPr>
          <p:nvPr>
            <p:ph type="sldImg"/>
          </p:nvPr>
        </p:nvSpPr>
        <p:spPr bwMode="auto">
          <a:xfrm>
            <a:off x="2143125" y="685800"/>
            <a:ext cx="25717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smtClean="0"/>
          </a:p>
        </p:txBody>
      </p:sp>
      <p:sp>
        <p:nvSpPr>
          <p:cNvPr id="1536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S Lola" pitchFamily="34" charset="0"/>
                <a:ea typeface="MS PGothic" pitchFamily="34" charset="-128"/>
              </a:defRPr>
            </a:lvl1pPr>
            <a:lvl2pPr marL="742950" indent="-285750">
              <a:defRPr>
                <a:solidFill>
                  <a:schemeClr val="tx1"/>
                </a:solidFill>
                <a:latin typeface="FS Lola" pitchFamily="34" charset="0"/>
                <a:ea typeface="MS PGothic" pitchFamily="34" charset="-128"/>
              </a:defRPr>
            </a:lvl2pPr>
            <a:lvl3pPr marL="1143000" indent="-228600">
              <a:defRPr>
                <a:solidFill>
                  <a:schemeClr val="tx1"/>
                </a:solidFill>
                <a:latin typeface="FS Lola" pitchFamily="34" charset="0"/>
                <a:ea typeface="MS PGothic" pitchFamily="34" charset="-128"/>
              </a:defRPr>
            </a:lvl3pPr>
            <a:lvl4pPr marL="1600200" indent="-228600">
              <a:defRPr>
                <a:solidFill>
                  <a:schemeClr val="tx1"/>
                </a:solidFill>
                <a:latin typeface="FS Lola" pitchFamily="34" charset="0"/>
                <a:ea typeface="MS PGothic" pitchFamily="34" charset="-128"/>
              </a:defRPr>
            </a:lvl4pPr>
            <a:lvl5pPr marL="2057400" indent="-228600">
              <a:defRPr>
                <a:solidFill>
                  <a:schemeClr val="tx1"/>
                </a:solidFill>
                <a:latin typeface="FS Lola" pitchFamily="34" charset="0"/>
                <a:ea typeface="MS PGothic" pitchFamily="34" charset="-128"/>
              </a:defRPr>
            </a:lvl5pPr>
            <a:lvl6pPr marL="2514600" indent="-228600" fontAlgn="base">
              <a:spcBef>
                <a:spcPct val="0"/>
              </a:spcBef>
              <a:spcAft>
                <a:spcPct val="0"/>
              </a:spcAft>
              <a:defRPr>
                <a:solidFill>
                  <a:schemeClr val="tx1"/>
                </a:solidFill>
                <a:latin typeface="FS Lola" pitchFamily="34" charset="0"/>
                <a:ea typeface="MS PGothic" pitchFamily="34" charset="-128"/>
              </a:defRPr>
            </a:lvl6pPr>
            <a:lvl7pPr marL="2971800" indent="-228600" fontAlgn="base">
              <a:spcBef>
                <a:spcPct val="0"/>
              </a:spcBef>
              <a:spcAft>
                <a:spcPct val="0"/>
              </a:spcAft>
              <a:defRPr>
                <a:solidFill>
                  <a:schemeClr val="tx1"/>
                </a:solidFill>
                <a:latin typeface="FS Lola" pitchFamily="34" charset="0"/>
                <a:ea typeface="MS PGothic" pitchFamily="34" charset="-128"/>
              </a:defRPr>
            </a:lvl7pPr>
            <a:lvl8pPr marL="3429000" indent="-228600" fontAlgn="base">
              <a:spcBef>
                <a:spcPct val="0"/>
              </a:spcBef>
              <a:spcAft>
                <a:spcPct val="0"/>
              </a:spcAft>
              <a:defRPr>
                <a:solidFill>
                  <a:schemeClr val="tx1"/>
                </a:solidFill>
                <a:latin typeface="FS Lola" pitchFamily="34" charset="0"/>
                <a:ea typeface="MS PGothic" pitchFamily="34" charset="-128"/>
              </a:defRPr>
            </a:lvl8pPr>
            <a:lvl9pPr marL="3886200" indent="-228600" fontAlgn="base">
              <a:spcBef>
                <a:spcPct val="0"/>
              </a:spcBef>
              <a:spcAft>
                <a:spcPct val="0"/>
              </a:spcAft>
              <a:defRPr>
                <a:solidFill>
                  <a:schemeClr val="tx1"/>
                </a:solidFill>
                <a:latin typeface="FS Lola" pitchFamily="34" charset="0"/>
                <a:ea typeface="MS PGothic" pitchFamily="34" charset="-128"/>
              </a:defRPr>
            </a:lvl9pPr>
          </a:lstStyle>
          <a:p>
            <a:fld id="{C70E8693-6DBC-4D29-A16D-6BE0624D134C}" type="slidenum">
              <a:rPr lang="fr-FR">
                <a:latin typeface="Calibri" pitchFamily="34" charset="0"/>
              </a:rPr>
              <a:pPr/>
              <a:t>2</a:t>
            </a:fld>
            <a:endParaRPr lang="fr-FR">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xfrm>
            <a:off x="2143125" y="685800"/>
            <a:ext cx="25717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smtClean="0"/>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S Lola" pitchFamily="34" charset="0"/>
                <a:ea typeface="MS PGothic" pitchFamily="34" charset="-128"/>
              </a:defRPr>
            </a:lvl1pPr>
            <a:lvl2pPr marL="742950" indent="-285750">
              <a:defRPr>
                <a:solidFill>
                  <a:schemeClr val="tx1"/>
                </a:solidFill>
                <a:latin typeface="FS Lola" pitchFamily="34" charset="0"/>
                <a:ea typeface="MS PGothic" pitchFamily="34" charset="-128"/>
              </a:defRPr>
            </a:lvl2pPr>
            <a:lvl3pPr marL="1143000" indent="-228600">
              <a:defRPr>
                <a:solidFill>
                  <a:schemeClr val="tx1"/>
                </a:solidFill>
                <a:latin typeface="FS Lola" pitchFamily="34" charset="0"/>
                <a:ea typeface="MS PGothic" pitchFamily="34" charset="-128"/>
              </a:defRPr>
            </a:lvl3pPr>
            <a:lvl4pPr marL="1600200" indent="-228600">
              <a:defRPr>
                <a:solidFill>
                  <a:schemeClr val="tx1"/>
                </a:solidFill>
                <a:latin typeface="FS Lola" pitchFamily="34" charset="0"/>
                <a:ea typeface="MS PGothic" pitchFamily="34" charset="-128"/>
              </a:defRPr>
            </a:lvl4pPr>
            <a:lvl5pPr marL="2057400" indent="-228600">
              <a:defRPr>
                <a:solidFill>
                  <a:schemeClr val="tx1"/>
                </a:solidFill>
                <a:latin typeface="FS Lola" pitchFamily="34" charset="0"/>
                <a:ea typeface="MS PGothic" pitchFamily="34" charset="-128"/>
              </a:defRPr>
            </a:lvl5pPr>
            <a:lvl6pPr marL="2514600" indent="-228600" fontAlgn="base">
              <a:spcBef>
                <a:spcPct val="0"/>
              </a:spcBef>
              <a:spcAft>
                <a:spcPct val="0"/>
              </a:spcAft>
              <a:defRPr>
                <a:solidFill>
                  <a:schemeClr val="tx1"/>
                </a:solidFill>
                <a:latin typeface="FS Lola" pitchFamily="34" charset="0"/>
                <a:ea typeface="MS PGothic" pitchFamily="34" charset="-128"/>
              </a:defRPr>
            </a:lvl6pPr>
            <a:lvl7pPr marL="2971800" indent="-228600" fontAlgn="base">
              <a:spcBef>
                <a:spcPct val="0"/>
              </a:spcBef>
              <a:spcAft>
                <a:spcPct val="0"/>
              </a:spcAft>
              <a:defRPr>
                <a:solidFill>
                  <a:schemeClr val="tx1"/>
                </a:solidFill>
                <a:latin typeface="FS Lola" pitchFamily="34" charset="0"/>
                <a:ea typeface="MS PGothic" pitchFamily="34" charset="-128"/>
              </a:defRPr>
            </a:lvl7pPr>
            <a:lvl8pPr marL="3429000" indent="-228600" fontAlgn="base">
              <a:spcBef>
                <a:spcPct val="0"/>
              </a:spcBef>
              <a:spcAft>
                <a:spcPct val="0"/>
              </a:spcAft>
              <a:defRPr>
                <a:solidFill>
                  <a:schemeClr val="tx1"/>
                </a:solidFill>
                <a:latin typeface="FS Lola" pitchFamily="34" charset="0"/>
                <a:ea typeface="MS PGothic" pitchFamily="34" charset="-128"/>
              </a:defRPr>
            </a:lvl8pPr>
            <a:lvl9pPr marL="3886200" indent="-228600" fontAlgn="base">
              <a:spcBef>
                <a:spcPct val="0"/>
              </a:spcBef>
              <a:spcAft>
                <a:spcPct val="0"/>
              </a:spcAft>
              <a:defRPr>
                <a:solidFill>
                  <a:schemeClr val="tx1"/>
                </a:solidFill>
                <a:latin typeface="FS Lola" pitchFamily="34" charset="0"/>
                <a:ea typeface="MS PGothic" pitchFamily="34" charset="-128"/>
              </a:defRPr>
            </a:lvl9pPr>
          </a:lstStyle>
          <a:p>
            <a:fld id="{54BF8F78-237D-4954-A8E3-7B7A420923CA}" type="slidenum">
              <a:rPr lang="fr-FR">
                <a:latin typeface="Calibri" pitchFamily="34" charset="0"/>
              </a:rPr>
              <a:pPr/>
              <a:t>6</a:t>
            </a:fld>
            <a:endParaRPr lang="fr-FR">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_1">
    <p:spTree>
      <p:nvGrpSpPr>
        <p:cNvPr id="1" name=""/>
        <p:cNvGrpSpPr/>
        <p:nvPr/>
      </p:nvGrpSpPr>
      <p:grpSpPr>
        <a:xfrm>
          <a:off x="0" y="0"/>
          <a:ext cx="0" cy="0"/>
          <a:chOff x="0" y="0"/>
          <a:chExt cx="0" cy="0"/>
        </a:xfrm>
      </p:grpSpPr>
      <p:pic>
        <p:nvPicPr>
          <p:cNvPr id="3" name="Image 10" descr="Fond_image_couv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0" y="935567"/>
            <a:ext cx="685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gray">
          <a:xfrm>
            <a:off x="0" y="791634"/>
            <a:ext cx="6858000" cy="29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Rectangle 4"/>
          <p:cNvSpPr/>
          <p:nvPr/>
        </p:nvSpPr>
        <p:spPr bwMode="gray">
          <a:xfrm>
            <a:off x="0" y="6155268"/>
            <a:ext cx="6858000" cy="29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6" name="Picture 14" descr="N_EssecBusinessSchool_H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6804" y="7260167"/>
            <a:ext cx="883444"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8"/>
          <p:cNvSpPr>
            <a:spLocks noGrp="1"/>
          </p:cNvSpPr>
          <p:nvPr>
            <p:ph type="body" sz="quarter" idx="13"/>
          </p:nvPr>
        </p:nvSpPr>
        <p:spPr bwMode="gray">
          <a:xfrm>
            <a:off x="161925" y="6300192"/>
            <a:ext cx="6237685" cy="1104123"/>
          </a:xfrm>
        </p:spPr>
        <p:txBody>
          <a:bodyPr/>
          <a:lstStyle>
            <a:lvl1pPr algn="l">
              <a:defRPr sz="1900" b="1">
                <a:solidFill>
                  <a:schemeClr val="accent1"/>
                </a:solidFill>
                <a:latin typeface="Arial" panose="020B0604020202020204" pitchFamily="34" charset="0"/>
                <a:cs typeface="Arial" panose="020B0604020202020204" pitchFamily="34" charset="0"/>
              </a:defRPr>
            </a:lvl1pPr>
            <a:lvl2pPr algn="l">
              <a:lnSpc>
                <a:spcPct val="90000"/>
              </a:lnSpc>
              <a:defRPr sz="1900" i="1">
                <a:solidFill>
                  <a:schemeClr val="accent1"/>
                </a:solidFill>
                <a:latin typeface="FS Lola Light" pitchFamily="50" charset="0"/>
              </a:defRPr>
            </a:lvl2pPr>
          </a:lstStyle>
          <a:p>
            <a:pPr lvl="0"/>
            <a:r>
              <a:rPr lang="fr-FR" smtClean="0"/>
              <a:t>Modifiez les styles du texte du masque</a:t>
            </a:r>
          </a:p>
        </p:txBody>
      </p:sp>
      <p:sp>
        <p:nvSpPr>
          <p:cNvPr id="7" name="Espace réservé de la date 3"/>
          <p:cNvSpPr>
            <a:spLocks noGrp="1"/>
          </p:cNvSpPr>
          <p:nvPr>
            <p:ph type="dt" sz="half" idx="14"/>
          </p:nvPr>
        </p:nvSpPr>
        <p:spPr/>
        <p:txBody>
          <a:bodyPr/>
          <a:lstStyle>
            <a:lvl1pPr algn="l">
              <a:defRPr sz="100" smtClean="0">
                <a:solidFill>
                  <a:schemeClr val="bg1"/>
                </a:solidFill>
              </a:defRPr>
            </a:lvl1pPr>
          </a:lstStyle>
          <a:p>
            <a:pPr>
              <a:defRPr/>
            </a:pPr>
            <a:r>
              <a:rPr lang="fr-FR"/>
              <a:t>00/00/2014</a:t>
            </a:r>
          </a:p>
        </p:txBody>
      </p:sp>
      <p:sp>
        <p:nvSpPr>
          <p:cNvPr id="8" name="Espace réservé du pied de page 4"/>
          <p:cNvSpPr>
            <a:spLocks noGrp="1"/>
          </p:cNvSpPr>
          <p:nvPr>
            <p:ph type="ftr" sz="quarter" idx="15"/>
          </p:nvPr>
        </p:nvSpPr>
        <p:spPr>
          <a:xfrm>
            <a:off x="0" y="8699501"/>
            <a:ext cx="161925" cy="444500"/>
          </a:xfrm>
        </p:spPr>
        <p:txBody>
          <a:bodyPr anchor="b"/>
          <a:lstStyle>
            <a:lvl1pPr>
              <a:defRPr sz="100">
                <a:solidFill>
                  <a:schemeClr val="bg1"/>
                </a:solidFill>
              </a:defRPr>
            </a:lvl1pPr>
          </a:lstStyle>
          <a:p>
            <a:r>
              <a:rPr lang="fr-FR"/>
              <a:t>- TITRE DE LA PRÉSENTATION -</a:t>
            </a:r>
          </a:p>
        </p:txBody>
      </p:sp>
      <p:sp>
        <p:nvSpPr>
          <p:cNvPr id="10" name="Espace réservé du numéro de diapositive 5"/>
          <p:cNvSpPr>
            <a:spLocks noGrp="1"/>
          </p:cNvSpPr>
          <p:nvPr>
            <p:ph type="sldNum" sz="quarter" idx="16"/>
          </p:nvPr>
        </p:nvSpPr>
        <p:spPr>
          <a:xfrm>
            <a:off x="-13097" y="8699501"/>
            <a:ext cx="175022" cy="480484"/>
          </a:xfrm>
        </p:spPr>
        <p:txBody>
          <a:bodyPr/>
          <a:lstStyle>
            <a:lvl1pPr algn="l">
              <a:defRPr sz="100">
                <a:solidFill>
                  <a:schemeClr val="bg1"/>
                </a:solidFill>
              </a:defRPr>
            </a:lvl1pPr>
          </a:lstStyle>
          <a:p>
            <a:fld id="{FCF4A974-2466-4228-89AF-59DE52B2644A}" type="slidenum">
              <a:rPr lang="fr-FR"/>
              <a:pPr/>
              <a:t>‹N°›</a:t>
            </a:fld>
            <a:endParaRPr lang="fr-FR"/>
          </a:p>
        </p:txBody>
      </p:sp>
    </p:spTree>
    <p:extLst>
      <p:ext uri="{BB962C8B-B14F-4D97-AF65-F5344CB8AC3E}">
        <p14:creationId xmlns:p14="http://schemas.microsoft.com/office/powerpoint/2010/main" val="309041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_2">
    <p:spTree>
      <p:nvGrpSpPr>
        <p:cNvPr id="1" name=""/>
        <p:cNvGrpSpPr/>
        <p:nvPr/>
      </p:nvGrpSpPr>
      <p:grpSpPr>
        <a:xfrm>
          <a:off x="0" y="0"/>
          <a:ext cx="0" cy="0"/>
          <a:chOff x="0" y="0"/>
          <a:chExt cx="0" cy="0"/>
        </a:xfrm>
      </p:grpSpPr>
      <p:pic>
        <p:nvPicPr>
          <p:cNvPr id="3" name="Image 10" descr="FD_image_couv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0" y="922867"/>
            <a:ext cx="6858000" cy="510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gray">
          <a:xfrm>
            <a:off x="0" y="791634"/>
            <a:ext cx="6858000" cy="29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Rectangle 4"/>
          <p:cNvSpPr/>
          <p:nvPr/>
        </p:nvSpPr>
        <p:spPr bwMode="gray">
          <a:xfrm>
            <a:off x="0" y="6155268"/>
            <a:ext cx="6858000" cy="29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6" name="Picture 14" descr="N_EssecBusinessSchool_H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6804" y="7260167"/>
            <a:ext cx="883444"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8"/>
          <p:cNvSpPr>
            <a:spLocks noGrp="1"/>
          </p:cNvSpPr>
          <p:nvPr>
            <p:ph type="body" sz="quarter" idx="13"/>
          </p:nvPr>
        </p:nvSpPr>
        <p:spPr bwMode="gray">
          <a:xfrm>
            <a:off x="458391" y="1644651"/>
            <a:ext cx="5941219" cy="2734733"/>
          </a:xfrm>
        </p:spPr>
        <p:txBody>
          <a:bodyPr anchor="ctr"/>
          <a:lstStyle>
            <a:lvl1pPr algn="ctr">
              <a:defRPr sz="4300" b="1">
                <a:solidFill>
                  <a:schemeClr val="bg1"/>
                </a:solidFill>
                <a:latin typeface="Arial" panose="020B0604020202020204" pitchFamily="34" charset="0"/>
                <a:cs typeface="Arial" panose="020B0604020202020204" pitchFamily="34" charset="0"/>
              </a:defRPr>
            </a:lvl1pPr>
            <a:lvl2pPr algn="ctr">
              <a:lnSpc>
                <a:spcPct val="90000"/>
              </a:lnSpc>
              <a:defRPr sz="2100" i="1" cap="all" baseline="0">
                <a:solidFill>
                  <a:schemeClr val="bg1"/>
                </a:solidFill>
                <a:latin typeface="Arial" panose="020B0604020202020204" pitchFamily="34" charset="0"/>
                <a:cs typeface="Arial" panose="020B0604020202020204" pitchFamily="34" charset="0"/>
              </a:defRPr>
            </a:lvl2pPr>
          </a:lstStyle>
          <a:p>
            <a:pPr lvl="0"/>
            <a:r>
              <a:rPr lang="fr-FR" smtClean="0"/>
              <a:t>Modifiez les styles du texte du masque</a:t>
            </a:r>
          </a:p>
          <a:p>
            <a:pPr lvl="1"/>
            <a:r>
              <a:rPr lang="fr-FR" smtClean="0"/>
              <a:t>Deuxième niveau</a:t>
            </a:r>
          </a:p>
        </p:txBody>
      </p:sp>
      <p:sp>
        <p:nvSpPr>
          <p:cNvPr id="7" name="Espace réservé de la date 3"/>
          <p:cNvSpPr>
            <a:spLocks noGrp="1"/>
          </p:cNvSpPr>
          <p:nvPr>
            <p:ph type="dt" sz="half" idx="14"/>
          </p:nvPr>
        </p:nvSpPr>
        <p:spPr/>
        <p:txBody>
          <a:bodyPr/>
          <a:lstStyle>
            <a:lvl1pPr algn="l">
              <a:defRPr sz="100" smtClean="0">
                <a:solidFill>
                  <a:schemeClr val="bg1"/>
                </a:solidFill>
              </a:defRPr>
            </a:lvl1pPr>
          </a:lstStyle>
          <a:p>
            <a:pPr>
              <a:defRPr/>
            </a:pPr>
            <a:r>
              <a:rPr lang="fr-FR"/>
              <a:t>00/00/2014</a:t>
            </a:r>
          </a:p>
        </p:txBody>
      </p:sp>
      <p:sp>
        <p:nvSpPr>
          <p:cNvPr id="8" name="Espace réservé du pied de page 4"/>
          <p:cNvSpPr>
            <a:spLocks noGrp="1"/>
          </p:cNvSpPr>
          <p:nvPr>
            <p:ph type="ftr" sz="quarter" idx="15"/>
          </p:nvPr>
        </p:nvSpPr>
        <p:spPr>
          <a:xfrm>
            <a:off x="0" y="8699501"/>
            <a:ext cx="161925" cy="444500"/>
          </a:xfrm>
        </p:spPr>
        <p:txBody>
          <a:bodyPr anchor="b"/>
          <a:lstStyle>
            <a:lvl1pPr>
              <a:defRPr sz="100">
                <a:solidFill>
                  <a:schemeClr val="bg1"/>
                </a:solidFill>
              </a:defRPr>
            </a:lvl1pPr>
          </a:lstStyle>
          <a:p>
            <a:r>
              <a:rPr lang="fr-FR"/>
              <a:t>- TITRE DE LA PRÉSENTATION -</a:t>
            </a:r>
          </a:p>
        </p:txBody>
      </p:sp>
      <p:sp>
        <p:nvSpPr>
          <p:cNvPr id="10" name="Espace réservé du numéro de diapositive 5"/>
          <p:cNvSpPr>
            <a:spLocks noGrp="1"/>
          </p:cNvSpPr>
          <p:nvPr>
            <p:ph type="sldNum" sz="quarter" idx="16"/>
          </p:nvPr>
        </p:nvSpPr>
        <p:spPr>
          <a:xfrm>
            <a:off x="-13097" y="8699501"/>
            <a:ext cx="175022" cy="444500"/>
          </a:xfrm>
        </p:spPr>
        <p:txBody>
          <a:bodyPr/>
          <a:lstStyle>
            <a:lvl1pPr algn="l">
              <a:defRPr sz="100">
                <a:solidFill>
                  <a:schemeClr val="bg1"/>
                </a:solidFill>
              </a:defRPr>
            </a:lvl1pPr>
          </a:lstStyle>
          <a:p>
            <a:fld id="{73C2864E-0029-4AD8-AD92-3DBB9C223108}" type="slidenum">
              <a:rPr lang="fr-FR"/>
              <a:pPr/>
              <a:t>‹N°›</a:t>
            </a:fld>
            <a:endParaRPr lang="fr-FR"/>
          </a:p>
        </p:txBody>
      </p:sp>
    </p:spTree>
    <p:extLst>
      <p:ext uri="{BB962C8B-B14F-4D97-AF65-F5344CB8AC3E}">
        <p14:creationId xmlns:p14="http://schemas.microsoft.com/office/powerpoint/2010/main" val="162840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3" name="Rectangle 2"/>
          <p:cNvSpPr/>
          <p:nvPr/>
        </p:nvSpPr>
        <p:spPr bwMode="gray">
          <a:xfrm>
            <a:off x="0" y="6491818"/>
            <a:ext cx="6858000" cy="2652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 name="Rectangle 3"/>
          <p:cNvSpPr/>
          <p:nvPr/>
        </p:nvSpPr>
        <p:spPr bwMode="gray">
          <a:xfrm>
            <a:off x="0" y="5422901"/>
            <a:ext cx="685800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Rectangle 4"/>
          <p:cNvSpPr/>
          <p:nvPr/>
        </p:nvSpPr>
        <p:spPr bwMode="gray">
          <a:xfrm>
            <a:off x="0" y="6155268"/>
            <a:ext cx="6858000" cy="29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Espace réservé du texte 12"/>
          <p:cNvSpPr>
            <a:spLocks noGrp="1"/>
          </p:cNvSpPr>
          <p:nvPr>
            <p:ph type="body" sz="quarter" idx="13"/>
          </p:nvPr>
        </p:nvSpPr>
        <p:spPr bwMode="gray">
          <a:xfrm>
            <a:off x="458391" y="1452034"/>
            <a:ext cx="5941219" cy="3972513"/>
          </a:xfrm>
        </p:spPr>
        <p:txBody>
          <a:bodyPr anchor="ctr"/>
          <a:lstStyle>
            <a:lvl1pPr algn="ctr">
              <a:defRPr sz="4300" b="1">
                <a:solidFill>
                  <a:schemeClr val="accent1"/>
                </a:solidFill>
                <a:latin typeface="Arial" panose="020B0604020202020204" pitchFamily="34" charset="0"/>
                <a:cs typeface="Arial" panose="020B0604020202020204" pitchFamily="34" charset="0"/>
              </a:defRPr>
            </a:lvl1pPr>
            <a:lvl2pPr algn="ctr">
              <a:defRPr sz="2100" cap="all" baseline="0">
                <a:solidFill>
                  <a:schemeClr val="accent1"/>
                </a:solidFill>
                <a:latin typeface="Arial" panose="020B0604020202020204" pitchFamily="34" charset="0"/>
                <a:cs typeface="Arial" panose="020B0604020202020204" pitchFamily="34" charset="0"/>
              </a:defRPr>
            </a:lvl2pPr>
          </a:lstStyle>
          <a:p>
            <a:pPr lvl="0"/>
            <a:r>
              <a:rPr lang="fr-FR" smtClean="0"/>
              <a:t>Modifiez les styles du texte du masque</a:t>
            </a:r>
          </a:p>
          <a:p>
            <a:pPr lvl="1"/>
            <a:r>
              <a:rPr lang="fr-FR" smtClean="0"/>
              <a:t>Deuxième niveau</a:t>
            </a:r>
          </a:p>
        </p:txBody>
      </p:sp>
      <p:sp>
        <p:nvSpPr>
          <p:cNvPr id="6" name="Espace réservé de la date 3"/>
          <p:cNvSpPr>
            <a:spLocks noGrp="1"/>
          </p:cNvSpPr>
          <p:nvPr>
            <p:ph type="dt" sz="half" idx="14"/>
          </p:nvPr>
        </p:nvSpPr>
        <p:spPr/>
        <p:txBody>
          <a:bodyPr/>
          <a:lstStyle>
            <a:lvl1pPr algn="l">
              <a:defRPr sz="100" smtClean="0">
                <a:solidFill>
                  <a:schemeClr val="bg1"/>
                </a:solidFill>
              </a:defRPr>
            </a:lvl1pPr>
          </a:lstStyle>
          <a:p>
            <a:pPr>
              <a:defRPr/>
            </a:pPr>
            <a:r>
              <a:rPr lang="fr-FR"/>
              <a:t>00/00/2014</a:t>
            </a:r>
          </a:p>
        </p:txBody>
      </p:sp>
      <p:sp>
        <p:nvSpPr>
          <p:cNvPr id="7" name="Espace réservé du pied de page 4"/>
          <p:cNvSpPr>
            <a:spLocks noGrp="1"/>
          </p:cNvSpPr>
          <p:nvPr>
            <p:ph type="ftr" sz="quarter" idx="15"/>
          </p:nvPr>
        </p:nvSpPr>
        <p:spPr>
          <a:xfrm>
            <a:off x="0" y="8699501"/>
            <a:ext cx="161925" cy="444500"/>
          </a:xfrm>
        </p:spPr>
        <p:txBody>
          <a:bodyPr anchor="b"/>
          <a:lstStyle>
            <a:lvl1pPr>
              <a:defRPr sz="100">
                <a:solidFill>
                  <a:schemeClr val="bg1"/>
                </a:solidFill>
              </a:defRPr>
            </a:lvl1pPr>
          </a:lstStyle>
          <a:p>
            <a:r>
              <a:rPr lang="fr-FR"/>
              <a:t>- TITRE DE LA PRÉSENTATION -</a:t>
            </a:r>
          </a:p>
        </p:txBody>
      </p:sp>
      <p:sp>
        <p:nvSpPr>
          <p:cNvPr id="8" name="Espace réservé du numéro de diapositive 5"/>
          <p:cNvSpPr>
            <a:spLocks noGrp="1"/>
          </p:cNvSpPr>
          <p:nvPr>
            <p:ph type="sldNum" sz="quarter" idx="16"/>
          </p:nvPr>
        </p:nvSpPr>
        <p:spPr>
          <a:xfrm>
            <a:off x="-13097" y="8699501"/>
            <a:ext cx="175022" cy="444500"/>
          </a:xfrm>
        </p:spPr>
        <p:txBody>
          <a:bodyPr/>
          <a:lstStyle>
            <a:lvl1pPr algn="l">
              <a:defRPr sz="100">
                <a:solidFill>
                  <a:schemeClr val="bg1"/>
                </a:solidFill>
              </a:defRPr>
            </a:lvl1pPr>
          </a:lstStyle>
          <a:p>
            <a:fld id="{69D8E49B-D029-462E-9379-644C442E1E75}" type="slidenum">
              <a:rPr lang="fr-FR"/>
              <a:pPr/>
              <a:t>‹N°›</a:t>
            </a:fld>
            <a:endParaRPr lang="fr-FR"/>
          </a:p>
        </p:txBody>
      </p:sp>
    </p:spTree>
    <p:extLst>
      <p:ext uri="{BB962C8B-B14F-4D97-AF65-F5344CB8AC3E}">
        <p14:creationId xmlns:p14="http://schemas.microsoft.com/office/powerpoint/2010/main" val="39765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5" name="Picture 9" descr="N_Essec_ecusson_HD.jpg"/>
          <p:cNvPicPr>
            <a:picLocks noChangeAspect="1"/>
          </p:cNvPicPr>
          <p:nvPr/>
        </p:nvPicPr>
        <p:blipFill>
          <a:blip r:embed="rId2">
            <a:extLst>
              <a:ext uri="{28A0092B-C50C-407E-A947-70E740481C1C}">
                <a14:useLocalDpi xmlns:a14="http://schemas.microsoft.com/office/drawing/2010/main" val="0"/>
              </a:ext>
            </a:extLst>
          </a:blip>
          <a:srcRect l="9093" t="16670" r="18172" b="16656"/>
          <a:stretch>
            <a:fillRect/>
          </a:stretch>
        </p:blipFill>
        <p:spPr bwMode="auto">
          <a:xfrm>
            <a:off x="3320653" y="8699500"/>
            <a:ext cx="242888" cy="43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bwMode="gray"/>
        <p:txBody>
          <a:bodyPr/>
          <a:lstStyle>
            <a:lvl1pPr>
              <a:defRPr>
                <a:latin typeface="Arial" panose="020B0604020202020204" pitchFamily="34" charset="0"/>
                <a:cs typeface="Arial" panose="020B0604020202020204" pitchFamily="34" charset="0"/>
              </a:defRPr>
            </a:lvl1pPr>
          </a:lstStyle>
          <a:p>
            <a:r>
              <a:rPr lang="fr-FR" smtClean="0"/>
              <a:t>Modifiez le style du titre</a:t>
            </a:r>
            <a:endParaRPr lang="fr-FR" dirty="0"/>
          </a:p>
        </p:txBody>
      </p:sp>
      <p:sp>
        <p:nvSpPr>
          <p:cNvPr id="3" name="Espace réservé du contenu 2"/>
          <p:cNvSpPr>
            <a:spLocks noGrp="1"/>
          </p:cNvSpPr>
          <p:nvPr>
            <p:ph idx="1"/>
          </p:nvPr>
        </p:nvSpPr>
        <p:spPr bwMode="gray">
          <a:xfrm>
            <a:off x="566738" y="2747797"/>
            <a:ext cx="5832872" cy="556858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p:nvPr>
        </p:nvSpPr>
        <p:spPr bwMode="gray">
          <a:xfrm>
            <a:off x="566738" y="1452033"/>
            <a:ext cx="5832872" cy="1295400"/>
          </a:xfrm>
        </p:spPr>
        <p:txBody>
          <a:bodyPr anchor="b"/>
          <a:lstStyle>
            <a:lvl1pPr>
              <a:defRPr sz="3400">
                <a:solidFill>
                  <a:schemeClr val="accent1"/>
                </a:solidFill>
                <a:latin typeface="Arial" panose="020B0604020202020204" pitchFamily="34" charset="0"/>
                <a:cs typeface="Arial" panose="020B0604020202020204" pitchFamily="34" charset="0"/>
              </a:defRPr>
            </a:lvl1pPr>
          </a:lstStyle>
          <a:p>
            <a:pPr lvl="0"/>
            <a:r>
              <a:rPr lang="fr-FR" smtClean="0"/>
              <a:t>Modifiez les styles du texte du masque</a:t>
            </a:r>
          </a:p>
        </p:txBody>
      </p:sp>
      <p:sp>
        <p:nvSpPr>
          <p:cNvPr id="6" name="Espace réservé de la date 14"/>
          <p:cNvSpPr>
            <a:spLocks noGrp="1"/>
          </p:cNvSpPr>
          <p:nvPr>
            <p:ph type="dt" sz="half" idx="14"/>
          </p:nvPr>
        </p:nvSpPr>
        <p:spPr/>
        <p:txBody>
          <a:bodyPr/>
          <a:lstStyle>
            <a:lvl1pPr>
              <a:defRPr/>
            </a:lvl1pPr>
          </a:lstStyle>
          <a:p>
            <a:pPr>
              <a:defRPr/>
            </a:pPr>
            <a:r>
              <a:rPr lang="fr-FR"/>
              <a:t>00/00/2014</a:t>
            </a:r>
            <a:endParaRPr lang="fr-FR" dirty="0"/>
          </a:p>
        </p:txBody>
      </p:sp>
      <p:sp>
        <p:nvSpPr>
          <p:cNvPr id="7" name="Espace réservé du numéro de diapositive 15"/>
          <p:cNvSpPr>
            <a:spLocks noGrp="1"/>
          </p:cNvSpPr>
          <p:nvPr>
            <p:ph type="sldNum" sz="quarter" idx="15"/>
          </p:nvPr>
        </p:nvSpPr>
        <p:spPr/>
        <p:txBody>
          <a:bodyPr/>
          <a:lstStyle>
            <a:lvl1pPr>
              <a:defRPr/>
            </a:lvl1pPr>
          </a:lstStyle>
          <a:p>
            <a:r>
              <a:rPr lang="fr-FR"/>
              <a:t>P.</a:t>
            </a:r>
            <a:fld id="{7EC62897-03A2-4F6C-A2E3-B4E935341351}" type="slidenum">
              <a:rPr lang="fr-FR"/>
              <a:pPr/>
              <a:t>‹N°›</a:t>
            </a:fld>
            <a:endParaRPr lang="fr-FR"/>
          </a:p>
        </p:txBody>
      </p:sp>
      <p:sp>
        <p:nvSpPr>
          <p:cNvPr id="8" name="Espace réservé du pied de page 16"/>
          <p:cNvSpPr>
            <a:spLocks noGrp="1"/>
          </p:cNvSpPr>
          <p:nvPr>
            <p:ph type="ftr" sz="quarter" idx="16"/>
          </p:nvPr>
        </p:nvSpPr>
        <p:spPr/>
        <p:txBody>
          <a:bodyPr/>
          <a:lstStyle>
            <a:lvl1pPr>
              <a:defRPr/>
            </a:lvl1pPr>
          </a:lstStyle>
          <a:p>
            <a:r>
              <a:rPr lang="fr-FR"/>
              <a:t>- TITRE DE LA PRÉSENTATION -</a:t>
            </a:r>
          </a:p>
        </p:txBody>
      </p:sp>
    </p:spTree>
    <p:extLst>
      <p:ext uri="{BB962C8B-B14F-4D97-AF65-F5344CB8AC3E}">
        <p14:creationId xmlns:p14="http://schemas.microsoft.com/office/powerpoint/2010/main" val="311014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chiffre et contenu">
    <p:spTree>
      <p:nvGrpSpPr>
        <p:cNvPr id="1" name=""/>
        <p:cNvGrpSpPr/>
        <p:nvPr/>
      </p:nvGrpSpPr>
      <p:grpSpPr>
        <a:xfrm>
          <a:off x="0" y="0"/>
          <a:ext cx="0" cy="0"/>
          <a:chOff x="0" y="0"/>
          <a:chExt cx="0" cy="0"/>
        </a:xfrm>
      </p:grpSpPr>
      <p:pic>
        <p:nvPicPr>
          <p:cNvPr id="7" name="Picture 10" descr="N_Essec_ecusson_HD.jpg"/>
          <p:cNvPicPr>
            <a:picLocks noChangeAspect="1"/>
          </p:cNvPicPr>
          <p:nvPr/>
        </p:nvPicPr>
        <p:blipFill>
          <a:blip r:embed="rId2">
            <a:extLst>
              <a:ext uri="{28A0092B-C50C-407E-A947-70E740481C1C}">
                <a14:useLocalDpi xmlns:a14="http://schemas.microsoft.com/office/drawing/2010/main" val="0"/>
              </a:ext>
            </a:extLst>
          </a:blip>
          <a:srcRect l="9093" t="16670" r="18172" b="16656"/>
          <a:stretch>
            <a:fillRect/>
          </a:stretch>
        </p:blipFill>
        <p:spPr bwMode="auto">
          <a:xfrm>
            <a:off x="3320653" y="8699500"/>
            <a:ext cx="242888" cy="43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bwMode="gray"/>
        <p:txBody>
          <a:bodyPr/>
          <a:lstStyle>
            <a:lvl1pPr>
              <a:defRPr>
                <a:latin typeface="Arial" panose="020B0604020202020204" pitchFamily="34" charset="0"/>
                <a:cs typeface="Arial" panose="020B0604020202020204" pitchFamily="34" charset="0"/>
              </a:defRPr>
            </a:lvl1pPr>
          </a:lstStyle>
          <a:p>
            <a:r>
              <a:rPr lang="fr-FR" smtClean="0"/>
              <a:t>Modifiez le style du titre</a:t>
            </a:r>
            <a:endParaRPr lang="fr-FR" dirty="0"/>
          </a:p>
        </p:txBody>
      </p:sp>
      <p:sp>
        <p:nvSpPr>
          <p:cNvPr id="3" name="Espace réservé du contenu 2"/>
          <p:cNvSpPr>
            <a:spLocks noGrp="1"/>
          </p:cNvSpPr>
          <p:nvPr>
            <p:ph idx="1"/>
          </p:nvPr>
        </p:nvSpPr>
        <p:spPr bwMode="gray">
          <a:xfrm>
            <a:off x="1458125" y="2747433"/>
            <a:ext cx="4941485" cy="556858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texte 8"/>
          <p:cNvSpPr>
            <a:spLocks noGrp="1"/>
          </p:cNvSpPr>
          <p:nvPr>
            <p:ph type="body" sz="quarter" idx="13"/>
          </p:nvPr>
        </p:nvSpPr>
        <p:spPr bwMode="gray">
          <a:xfrm>
            <a:off x="1458125" y="1452033"/>
            <a:ext cx="4941485" cy="1295036"/>
          </a:xfrm>
        </p:spPr>
        <p:txBody>
          <a:bodyPr anchor="b"/>
          <a:lstStyle>
            <a:lvl1pPr>
              <a:defRPr sz="3400">
                <a:solidFill>
                  <a:schemeClr val="accent1"/>
                </a:solidFill>
                <a:latin typeface="Arial" panose="020B0604020202020204" pitchFamily="34" charset="0"/>
                <a:cs typeface="Arial" panose="020B0604020202020204" pitchFamily="34" charset="0"/>
              </a:defRPr>
            </a:lvl1pPr>
          </a:lstStyle>
          <a:p>
            <a:pPr lvl="0"/>
            <a:r>
              <a:rPr lang="fr-FR" smtClean="0"/>
              <a:t>Modifiez les styles du texte du masque</a:t>
            </a:r>
          </a:p>
        </p:txBody>
      </p:sp>
      <p:sp>
        <p:nvSpPr>
          <p:cNvPr id="11" name="Espace réservé du texte 10"/>
          <p:cNvSpPr>
            <a:spLocks noGrp="1"/>
          </p:cNvSpPr>
          <p:nvPr>
            <p:ph type="body" sz="quarter" idx="14"/>
          </p:nvPr>
        </p:nvSpPr>
        <p:spPr bwMode="gray">
          <a:xfrm flipH="1">
            <a:off x="1349778" y="2747434"/>
            <a:ext cx="0" cy="5568951"/>
          </a:xfrm>
          <a:ln w="6350">
            <a:solidFill>
              <a:schemeClr val="tx1"/>
            </a:solidFill>
          </a:ln>
        </p:spPr>
        <p:txBody>
          <a:bodyPr/>
          <a:lstStyle>
            <a:lvl1pPr>
              <a:defRPr sz="100" baseline="0">
                <a:solidFill>
                  <a:schemeClr val="bg1"/>
                </a:solidFill>
              </a:defRPr>
            </a:lvl1pPr>
          </a:lstStyle>
          <a:p>
            <a:pPr lvl="0"/>
            <a:r>
              <a:rPr lang="fr-FR" smtClean="0"/>
              <a:t>Modifiez les styles du texte du masque</a:t>
            </a:r>
          </a:p>
        </p:txBody>
      </p:sp>
      <p:sp>
        <p:nvSpPr>
          <p:cNvPr id="13" name="Espace réservé du texte 12"/>
          <p:cNvSpPr>
            <a:spLocks noGrp="1"/>
          </p:cNvSpPr>
          <p:nvPr>
            <p:ph type="body" sz="quarter" idx="15"/>
          </p:nvPr>
        </p:nvSpPr>
        <p:spPr bwMode="gray">
          <a:xfrm>
            <a:off x="161925" y="2747434"/>
            <a:ext cx="1080000" cy="5568951"/>
          </a:xfrm>
        </p:spPr>
        <p:txBody>
          <a:bodyPr/>
          <a:lstStyle>
            <a:lvl1pPr algn="r">
              <a:lnSpc>
                <a:spcPct val="80000"/>
              </a:lnSpc>
              <a:defRPr sz="3600" cap="none" baseline="0">
                <a:solidFill>
                  <a:schemeClr val="accent1"/>
                </a:solidFill>
                <a:latin typeface="Arial" panose="020B0604020202020204" pitchFamily="34" charset="0"/>
                <a:cs typeface="Arial" panose="020B0604020202020204" pitchFamily="34" charset="0"/>
              </a:defRPr>
            </a:lvl1pPr>
            <a:lvl2pPr algn="r">
              <a:defRPr>
                <a:latin typeface="Arial" panose="020B0604020202020204" pitchFamily="34" charset="0"/>
                <a:cs typeface="Arial" panose="020B0604020202020204" pitchFamily="34" charset="0"/>
              </a:defRPr>
            </a:lvl2pPr>
            <a:lvl3pPr algn="r">
              <a:defRPr>
                <a:latin typeface="Arial" panose="020B0604020202020204" pitchFamily="34" charset="0"/>
                <a:cs typeface="Arial" panose="020B0604020202020204" pitchFamily="34" charset="0"/>
              </a:defRPr>
            </a:lvl3pPr>
            <a:lvl4pPr algn="r">
              <a:defRPr>
                <a:latin typeface="Arial" panose="020B0604020202020204" pitchFamily="34" charset="0"/>
                <a:cs typeface="Arial" panose="020B0604020202020204" pitchFamily="34" charset="0"/>
              </a:defRPr>
            </a:lvl4pPr>
            <a:lvl5pPr algn="r">
              <a:defRPr>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e la date 16"/>
          <p:cNvSpPr>
            <a:spLocks noGrp="1"/>
          </p:cNvSpPr>
          <p:nvPr>
            <p:ph type="dt" sz="half" idx="16"/>
          </p:nvPr>
        </p:nvSpPr>
        <p:spPr/>
        <p:txBody>
          <a:bodyPr/>
          <a:lstStyle>
            <a:lvl1pPr>
              <a:defRPr/>
            </a:lvl1pPr>
          </a:lstStyle>
          <a:p>
            <a:pPr>
              <a:defRPr/>
            </a:pPr>
            <a:r>
              <a:rPr lang="fr-FR"/>
              <a:t>00/00/2014</a:t>
            </a:r>
            <a:endParaRPr lang="fr-FR" dirty="0"/>
          </a:p>
        </p:txBody>
      </p:sp>
      <p:sp>
        <p:nvSpPr>
          <p:cNvPr id="10" name="Espace réservé du numéro de diapositive 17"/>
          <p:cNvSpPr>
            <a:spLocks noGrp="1"/>
          </p:cNvSpPr>
          <p:nvPr>
            <p:ph type="sldNum" sz="quarter" idx="17"/>
          </p:nvPr>
        </p:nvSpPr>
        <p:spPr/>
        <p:txBody>
          <a:bodyPr/>
          <a:lstStyle>
            <a:lvl1pPr>
              <a:defRPr/>
            </a:lvl1pPr>
          </a:lstStyle>
          <a:p>
            <a:r>
              <a:rPr lang="fr-FR"/>
              <a:t>P.</a:t>
            </a:r>
            <a:fld id="{A8A8AE0F-A4AC-4A2C-A84F-4D620D5DC9EF}" type="slidenum">
              <a:rPr lang="fr-FR"/>
              <a:pPr/>
              <a:t>‹N°›</a:t>
            </a:fld>
            <a:endParaRPr lang="fr-FR"/>
          </a:p>
        </p:txBody>
      </p:sp>
      <p:sp>
        <p:nvSpPr>
          <p:cNvPr id="12" name="Espace réservé du pied de page 18"/>
          <p:cNvSpPr>
            <a:spLocks noGrp="1"/>
          </p:cNvSpPr>
          <p:nvPr>
            <p:ph type="ftr" sz="quarter" idx="18"/>
          </p:nvPr>
        </p:nvSpPr>
        <p:spPr/>
        <p:txBody>
          <a:bodyPr/>
          <a:lstStyle>
            <a:lvl1pPr>
              <a:defRPr/>
            </a:lvl1pPr>
          </a:lstStyle>
          <a:p>
            <a:r>
              <a:rPr lang="fr-FR"/>
              <a:t>- TITRE DE LA PRÉSENTATION -</a:t>
            </a:r>
          </a:p>
        </p:txBody>
      </p:sp>
    </p:spTree>
    <p:extLst>
      <p:ext uri="{BB962C8B-B14F-4D97-AF65-F5344CB8AC3E}">
        <p14:creationId xmlns:p14="http://schemas.microsoft.com/office/powerpoint/2010/main" val="18191065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161925" y="1"/>
            <a:ext cx="6101954" cy="791633"/>
          </a:xfrm>
          <a:prstGeom prst="rect">
            <a:avLst/>
          </a:prstGeom>
        </p:spPr>
        <p:txBody>
          <a:bodyPr vert="horz" lIns="0" tIns="0" rIns="0" bIns="36000" rtlCol="0" anchor="b"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bwMode="gray">
          <a:xfrm>
            <a:off x="566738" y="2747434"/>
            <a:ext cx="5832872" cy="5568951"/>
          </a:xfrm>
          <a:prstGeom prst="rect">
            <a:avLst/>
          </a:prstGeom>
        </p:spPr>
        <p:txBody>
          <a:bodyPr vert="horz" wrap="square" lIns="0" tIns="0" rIns="0" bIns="0" numCol="1" anchor="t" anchorCtr="0" compatLnSpc="1">
            <a:prstTxWarp prst="textNoShape">
              <a:avLst/>
            </a:prstTxWarp>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bwMode="gray">
          <a:xfrm>
            <a:off x="1930004" y="8879417"/>
            <a:ext cx="891778" cy="160867"/>
          </a:xfrm>
          <a:prstGeom prst="rect">
            <a:avLst/>
          </a:prstGeom>
        </p:spPr>
        <p:txBody>
          <a:bodyPr vert="horz" lIns="0" tIns="0" rIns="0" bIns="0" rtlCol="0" anchor="b" anchorCtr="0">
            <a:noAutofit/>
          </a:bodyPr>
          <a:lstStyle>
            <a:lvl1pPr algn="l" fontAlgn="auto">
              <a:spcBef>
                <a:spcPts val="0"/>
              </a:spcBef>
              <a:spcAft>
                <a:spcPts val="0"/>
              </a:spcAft>
              <a:defRPr sz="1100" smtClean="0">
                <a:solidFill>
                  <a:schemeClr val="tx1">
                    <a:lumMod val="85000"/>
                    <a:lumOff val="15000"/>
                  </a:schemeClr>
                </a:solidFill>
                <a:latin typeface="Arial" panose="020B0604020202020204" pitchFamily="34" charset="0"/>
                <a:ea typeface="+mn-ea"/>
                <a:cs typeface="Arial" panose="020B0604020202020204" pitchFamily="34" charset="0"/>
              </a:defRPr>
            </a:lvl1pPr>
          </a:lstStyle>
          <a:p>
            <a:pPr>
              <a:defRPr/>
            </a:pPr>
            <a:r>
              <a:rPr lang="fr-FR"/>
              <a:t>00/00/2014</a:t>
            </a:r>
            <a:endParaRPr lang="fr-FR" dirty="0"/>
          </a:p>
        </p:txBody>
      </p:sp>
      <p:sp>
        <p:nvSpPr>
          <p:cNvPr id="5" name="Espace réservé du pied de page 4"/>
          <p:cNvSpPr>
            <a:spLocks noGrp="1"/>
          </p:cNvSpPr>
          <p:nvPr>
            <p:ph type="ftr" sz="quarter" idx="3"/>
          </p:nvPr>
        </p:nvSpPr>
        <p:spPr bwMode="gray">
          <a:xfrm>
            <a:off x="458391" y="8699501"/>
            <a:ext cx="5941219" cy="444500"/>
          </a:xfrm>
          <a:prstGeom prst="rect">
            <a:avLst/>
          </a:prstGeom>
        </p:spPr>
        <p:txBody>
          <a:bodyPr vert="horz" wrap="square" lIns="0" tIns="0" rIns="0" bIns="0" numCol="1" anchor="ctr" anchorCtr="0" compatLnSpc="1">
            <a:prstTxWarp prst="textNoShape">
              <a:avLst/>
            </a:prstTxWarp>
            <a:noAutofit/>
          </a:bodyPr>
          <a:lstStyle>
            <a:lvl1pPr>
              <a:defRPr sz="1000">
                <a:latin typeface="Arial" pitchFamily="34" charset="0"/>
                <a:cs typeface="Arial" pitchFamily="34" charset="0"/>
              </a:defRPr>
            </a:lvl1pPr>
          </a:lstStyle>
          <a:p>
            <a:r>
              <a:rPr lang="fr-FR"/>
              <a:t>- TITRE DE LA PRÉSENTATION -</a:t>
            </a:r>
          </a:p>
        </p:txBody>
      </p:sp>
      <p:sp>
        <p:nvSpPr>
          <p:cNvPr id="6" name="Espace réservé du numéro de diapositive 5"/>
          <p:cNvSpPr>
            <a:spLocks noGrp="1"/>
          </p:cNvSpPr>
          <p:nvPr>
            <p:ph type="sldNum" sz="quarter" idx="4"/>
          </p:nvPr>
        </p:nvSpPr>
        <p:spPr bwMode="gray">
          <a:xfrm>
            <a:off x="6399610" y="8699500"/>
            <a:ext cx="451247" cy="440267"/>
          </a:xfrm>
          <a:prstGeom prst="rect">
            <a:avLst/>
          </a:prstGeom>
        </p:spPr>
        <p:txBody>
          <a:bodyPr vert="horz" wrap="square" lIns="0" tIns="0" rIns="0" bIns="36000" numCol="1" anchor="b" anchorCtr="0" compatLnSpc="1">
            <a:prstTxWarp prst="textNoShape">
              <a:avLst/>
            </a:prstTxWarp>
            <a:noAutofit/>
          </a:bodyPr>
          <a:lstStyle>
            <a:lvl1pPr algn="ctr">
              <a:defRPr sz="1500">
                <a:solidFill>
                  <a:schemeClr val="accent1"/>
                </a:solidFill>
                <a:latin typeface="Arial" pitchFamily="34" charset="0"/>
                <a:cs typeface="Arial" pitchFamily="34" charset="0"/>
              </a:defRPr>
            </a:lvl1pPr>
          </a:lstStyle>
          <a:p>
            <a:r>
              <a:rPr lang="fr-FR"/>
              <a:t>P.</a:t>
            </a:r>
            <a:fld id="{007D22FA-F3B7-4465-BF93-D3BE2812E35B}" type="slidenum">
              <a:rPr lang="fr-FR"/>
              <a:pPr/>
              <a:t>‹N°›</a:t>
            </a:fld>
            <a:endParaRPr lang="fr-FR"/>
          </a:p>
        </p:txBody>
      </p:sp>
      <p:sp>
        <p:nvSpPr>
          <p:cNvPr id="1031" name="ZoneTexte 13"/>
          <p:cNvSpPr txBox="1">
            <a:spLocks noChangeArrowheads="1"/>
          </p:cNvSpPr>
          <p:nvPr/>
        </p:nvSpPr>
        <p:spPr bwMode="gray">
          <a:xfrm>
            <a:off x="80962" y="8699500"/>
            <a:ext cx="377429" cy="44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FS Lola" pitchFamily="34" charset="0"/>
                <a:ea typeface="MS PGothic" pitchFamily="34" charset="-128"/>
              </a:defRPr>
            </a:lvl1pPr>
            <a:lvl2pPr marL="742950" indent="-285750">
              <a:defRPr>
                <a:solidFill>
                  <a:schemeClr val="tx1"/>
                </a:solidFill>
                <a:latin typeface="FS Lola" pitchFamily="34" charset="0"/>
                <a:ea typeface="MS PGothic" pitchFamily="34" charset="-128"/>
              </a:defRPr>
            </a:lvl2pPr>
            <a:lvl3pPr marL="1143000" indent="-228600">
              <a:defRPr>
                <a:solidFill>
                  <a:schemeClr val="tx1"/>
                </a:solidFill>
                <a:latin typeface="FS Lola" pitchFamily="34" charset="0"/>
                <a:ea typeface="MS PGothic" pitchFamily="34" charset="-128"/>
              </a:defRPr>
            </a:lvl3pPr>
            <a:lvl4pPr marL="1600200" indent="-228600">
              <a:defRPr>
                <a:solidFill>
                  <a:schemeClr val="tx1"/>
                </a:solidFill>
                <a:latin typeface="FS Lola" pitchFamily="34" charset="0"/>
                <a:ea typeface="MS PGothic" pitchFamily="34" charset="-128"/>
              </a:defRPr>
            </a:lvl4pPr>
            <a:lvl5pPr marL="2057400" indent="-228600">
              <a:defRPr>
                <a:solidFill>
                  <a:schemeClr val="tx1"/>
                </a:solidFill>
                <a:latin typeface="FS Lola" pitchFamily="34" charset="0"/>
                <a:ea typeface="MS PGothic" pitchFamily="34" charset="-128"/>
              </a:defRPr>
            </a:lvl5pPr>
            <a:lvl6pPr marL="2514600" indent="-228600" fontAlgn="base">
              <a:spcBef>
                <a:spcPct val="0"/>
              </a:spcBef>
              <a:spcAft>
                <a:spcPct val="0"/>
              </a:spcAft>
              <a:defRPr>
                <a:solidFill>
                  <a:schemeClr val="tx1"/>
                </a:solidFill>
                <a:latin typeface="FS Lola" pitchFamily="34" charset="0"/>
                <a:ea typeface="MS PGothic" pitchFamily="34" charset="-128"/>
              </a:defRPr>
            </a:lvl6pPr>
            <a:lvl7pPr marL="2971800" indent="-228600" fontAlgn="base">
              <a:spcBef>
                <a:spcPct val="0"/>
              </a:spcBef>
              <a:spcAft>
                <a:spcPct val="0"/>
              </a:spcAft>
              <a:defRPr>
                <a:solidFill>
                  <a:schemeClr val="tx1"/>
                </a:solidFill>
                <a:latin typeface="FS Lola" pitchFamily="34" charset="0"/>
                <a:ea typeface="MS PGothic" pitchFamily="34" charset="-128"/>
              </a:defRPr>
            </a:lvl7pPr>
            <a:lvl8pPr marL="3429000" indent="-228600" fontAlgn="base">
              <a:spcBef>
                <a:spcPct val="0"/>
              </a:spcBef>
              <a:spcAft>
                <a:spcPct val="0"/>
              </a:spcAft>
              <a:defRPr>
                <a:solidFill>
                  <a:schemeClr val="tx1"/>
                </a:solidFill>
                <a:latin typeface="FS Lola" pitchFamily="34" charset="0"/>
                <a:ea typeface="MS PGothic" pitchFamily="34" charset="-128"/>
              </a:defRPr>
            </a:lvl8pPr>
            <a:lvl9pPr marL="3886200" indent="-228600" fontAlgn="base">
              <a:spcBef>
                <a:spcPct val="0"/>
              </a:spcBef>
              <a:spcAft>
                <a:spcPct val="0"/>
              </a:spcAft>
              <a:defRPr>
                <a:solidFill>
                  <a:schemeClr val="tx1"/>
                </a:solidFill>
                <a:latin typeface="FS Lola" pitchFamily="34" charset="0"/>
                <a:ea typeface="MS PGothic" pitchFamily="34" charset="-128"/>
              </a:defRPr>
            </a:lvl9pPr>
          </a:lstStyle>
          <a:p>
            <a:pPr algn="ctr"/>
            <a:r>
              <a:rPr lang="fr-FR" sz="1000">
                <a:latin typeface="Arial" pitchFamily="34" charset="0"/>
                <a:cs typeface="Arial" pitchFamily="34" charset="0"/>
              </a:rPr>
              <a:t>ESSEC</a:t>
            </a:r>
          </a:p>
        </p:txBody>
      </p:sp>
      <p:sp>
        <p:nvSpPr>
          <p:cNvPr id="16" name="Rectangle 15"/>
          <p:cNvSpPr/>
          <p:nvPr/>
        </p:nvSpPr>
        <p:spPr bwMode="gray">
          <a:xfrm>
            <a:off x="0" y="791634"/>
            <a:ext cx="6858000" cy="29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Rectangle 16"/>
          <p:cNvSpPr/>
          <p:nvPr/>
        </p:nvSpPr>
        <p:spPr bwMode="gray">
          <a:xfrm>
            <a:off x="0" y="8669868"/>
            <a:ext cx="6858000" cy="29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1034" name="Imag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385" y="825501"/>
            <a:ext cx="6885385"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l" rtl="0" eaLnBrk="1" fontAlgn="base" hangingPunct="1">
        <a:spcBef>
          <a:spcPct val="0"/>
        </a:spcBef>
        <a:spcAft>
          <a:spcPct val="0"/>
        </a:spcAft>
        <a:defRPr sz="1500" b="1" kern="1200" cap="all">
          <a:solidFill>
            <a:schemeClr val="accent1"/>
          </a:solidFill>
          <a:latin typeface="+mj-lt"/>
          <a:ea typeface="MS PGothic" pitchFamily="34" charset="-128"/>
          <a:cs typeface="+mj-cs"/>
        </a:defRPr>
      </a:lvl1pPr>
      <a:lvl2pPr algn="l" rtl="0" eaLnBrk="1" fontAlgn="base" hangingPunct="1">
        <a:spcBef>
          <a:spcPct val="0"/>
        </a:spcBef>
        <a:spcAft>
          <a:spcPct val="0"/>
        </a:spcAft>
        <a:defRPr sz="1500" b="1">
          <a:solidFill>
            <a:schemeClr val="accent1"/>
          </a:solidFill>
          <a:latin typeface="FS Lola ExtraBold" charset="0"/>
          <a:ea typeface="MS PGothic" pitchFamily="34" charset="-128"/>
        </a:defRPr>
      </a:lvl2pPr>
      <a:lvl3pPr algn="l" rtl="0" eaLnBrk="1" fontAlgn="base" hangingPunct="1">
        <a:spcBef>
          <a:spcPct val="0"/>
        </a:spcBef>
        <a:spcAft>
          <a:spcPct val="0"/>
        </a:spcAft>
        <a:defRPr sz="1500" b="1">
          <a:solidFill>
            <a:schemeClr val="accent1"/>
          </a:solidFill>
          <a:latin typeface="FS Lola ExtraBold" charset="0"/>
          <a:ea typeface="MS PGothic" pitchFamily="34" charset="-128"/>
        </a:defRPr>
      </a:lvl3pPr>
      <a:lvl4pPr algn="l" rtl="0" eaLnBrk="1" fontAlgn="base" hangingPunct="1">
        <a:spcBef>
          <a:spcPct val="0"/>
        </a:spcBef>
        <a:spcAft>
          <a:spcPct val="0"/>
        </a:spcAft>
        <a:defRPr sz="1500" b="1">
          <a:solidFill>
            <a:schemeClr val="accent1"/>
          </a:solidFill>
          <a:latin typeface="FS Lola ExtraBold" charset="0"/>
          <a:ea typeface="MS PGothic" pitchFamily="34" charset="-128"/>
        </a:defRPr>
      </a:lvl4pPr>
      <a:lvl5pPr algn="l" rtl="0" eaLnBrk="1" fontAlgn="base" hangingPunct="1">
        <a:spcBef>
          <a:spcPct val="0"/>
        </a:spcBef>
        <a:spcAft>
          <a:spcPct val="0"/>
        </a:spcAft>
        <a:defRPr sz="1500" b="1">
          <a:solidFill>
            <a:schemeClr val="accent1"/>
          </a:solidFill>
          <a:latin typeface="FS Lola ExtraBold" charset="0"/>
          <a:ea typeface="MS PGothic" pitchFamily="34" charset="-128"/>
        </a:defRPr>
      </a:lvl5pPr>
      <a:lvl6pPr marL="457200" algn="l" rtl="0" eaLnBrk="1" fontAlgn="base" hangingPunct="1">
        <a:spcBef>
          <a:spcPct val="0"/>
        </a:spcBef>
        <a:spcAft>
          <a:spcPct val="0"/>
        </a:spcAft>
        <a:defRPr sz="1500" b="1">
          <a:solidFill>
            <a:schemeClr val="accent1"/>
          </a:solidFill>
          <a:latin typeface="FS Lola ExtraBold" charset="0"/>
          <a:ea typeface="MS PGothic" pitchFamily="34" charset="-128"/>
        </a:defRPr>
      </a:lvl6pPr>
      <a:lvl7pPr marL="914400" algn="l" rtl="0" eaLnBrk="1" fontAlgn="base" hangingPunct="1">
        <a:spcBef>
          <a:spcPct val="0"/>
        </a:spcBef>
        <a:spcAft>
          <a:spcPct val="0"/>
        </a:spcAft>
        <a:defRPr sz="1500" b="1">
          <a:solidFill>
            <a:schemeClr val="accent1"/>
          </a:solidFill>
          <a:latin typeface="FS Lola ExtraBold" charset="0"/>
          <a:ea typeface="MS PGothic" pitchFamily="34" charset="-128"/>
        </a:defRPr>
      </a:lvl7pPr>
      <a:lvl8pPr marL="1371600" algn="l" rtl="0" eaLnBrk="1" fontAlgn="base" hangingPunct="1">
        <a:spcBef>
          <a:spcPct val="0"/>
        </a:spcBef>
        <a:spcAft>
          <a:spcPct val="0"/>
        </a:spcAft>
        <a:defRPr sz="1500" b="1">
          <a:solidFill>
            <a:schemeClr val="accent1"/>
          </a:solidFill>
          <a:latin typeface="FS Lola ExtraBold" charset="0"/>
          <a:ea typeface="MS PGothic" pitchFamily="34" charset="-128"/>
        </a:defRPr>
      </a:lvl8pPr>
      <a:lvl9pPr marL="1828800" algn="l" rtl="0" eaLnBrk="1" fontAlgn="base" hangingPunct="1">
        <a:spcBef>
          <a:spcPct val="0"/>
        </a:spcBef>
        <a:spcAft>
          <a:spcPct val="0"/>
        </a:spcAft>
        <a:defRPr sz="1500" b="1">
          <a:solidFill>
            <a:schemeClr val="accent1"/>
          </a:solidFill>
          <a:latin typeface="FS Lola ExtraBold" charset="0"/>
          <a:ea typeface="MS PGothic" pitchFamily="34" charset="-128"/>
        </a:defRPr>
      </a:lvl9pPr>
    </p:titleStyle>
    <p:bodyStyle>
      <a:lvl1pPr algn="l" rtl="0" eaLnBrk="1" fontAlgn="base" hangingPunct="1">
        <a:lnSpc>
          <a:spcPct val="90000"/>
        </a:lnSpc>
        <a:spcBef>
          <a:spcPct val="0"/>
        </a:spcBef>
        <a:spcAft>
          <a:spcPct val="0"/>
        </a:spcAft>
        <a:buFont typeface="Arial" pitchFamily="34" charset="0"/>
        <a:defRPr sz="1600" kern="1200" cap="all">
          <a:solidFill>
            <a:schemeClr val="tx1"/>
          </a:solidFill>
          <a:latin typeface="+mn-lt"/>
          <a:ea typeface="MS PGothic" pitchFamily="34" charset="-128"/>
          <a:cs typeface="+mn-cs"/>
        </a:defRPr>
      </a:lvl1pPr>
      <a:lvl2pPr algn="just" rtl="0" eaLnBrk="1" fontAlgn="base" hangingPunct="1">
        <a:spcBef>
          <a:spcPct val="0"/>
        </a:spcBef>
        <a:spcAft>
          <a:spcPct val="0"/>
        </a:spcAft>
        <a:buFont typeface="Arial" pitchFamily="34" charset="0"/>
        <a:defRPr sz="1300" kern="1200">
          <a:solidFill>
            <a:schemeClr val="tx1"/>
          </a:solidFill>
          <a:latin typeface="+mn-lt"/>
          <a:ea typeface="MS PGothic" pitchFamily="34" charset="-128"/>
          <a:cs typeface="+mn-cs"/>
        </a:defRPr>
      </a:lvl2pPr>
      <a:lvl3pPr marL="107950" indent="-107950" algn="l" rtl="0" eaLnBrk="1" fontAlgn="base" hangingPunct="1">
        <a:spcBef>
          <a:spcPct val="0"/>
        </a:spcBef>
        <a:spcAft>
          <a:spcPct val="0"/>
        </a:spcAft>
        <a:buClr>
          <a:schemeClr val="accent1"/>
        </a:buClr>
        <a:buSzPct val="130000"/>
        <a:buFont typeface="Arial" pitchFamily="34" charset="0"/>
        <a:buChar char="•"/>
        <a:defRPr sz="1300" kern="1200">
          <a:solidFill>
            <a:schemeClr val="tx1"/>
          </a:solidFill>
          <a:latin typeface="+mn-lt"/>
          <a:ea typeface="MS PGothic" pitchFamily="34" charset="-128"/>
          <a:cs typeface="+mn-cs"/>
        </a:defRPr>
      </a:lvl3pPr>
      <a:lvl4pPr marL="287338" indent="-107950" algn="l" rtl="0" eaLnBrk="1" fontAlgn="base" hangingPunct="1">
        <a:spcBef>
          <a:spcPct val="0"/>
        </a:spcBef>
        <a:spcAft>
          <a:spcPct val="0"/>
        </a:spcAft>
        <a:buSzPct val="130000"/>
        <a:buFont typeface="Arial" pitchFamily="34" charset="0"/>
        <a:buChar char="•"/>
        <a:defRPr sz="1300" kern="1200">
          <a:solidFill>
            <a:schemeClr val="tx1"/>
          </a:solidFill>
          <a:latin typeface="+mn-lt"/>
          <a:ea typeface="MS PGothic" pitchFamily="34" charset="-128"/>
          <a:cs typeface="+mn-cs"/>
        </a:defRPr>
      </a:lvl4pPr>
      <a:lvl5pPr marL="539750" indent="-71438" algn="l" rtl="0" eaLnBrk="1" fontAlgn="base" hangingPunct="1">
        <a:spcBef>
          <a:spcPct val="0"/>
        </a:spcBef>
        <a:spcAft>
          <a:spcPct val="0"/>
        </a:spcAft>
        <a:buSzPct val="130000"/>
        <a:buFont typeface="FS Lola" pitchFamily="34" charset="0"/>
        <a:buChar char="-"/>
        <a:defRPr sz="13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eitiger@essec.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emf"/><Relationship Id="rId18" Type="http://schemas.openxmlformats.org/officeDocument/2006/relationships/image" Target="../media/image27.jpeg"/><Relationship Id="rId26" Type="http://schemas.openxmlformats.org/officeDocument/2006/relationships/image" Target="../media/image35.jpeg"/><Relationship Id="rId3" Type="http://schemas.openxmlformats.org/officeDocument/2006/relationships/image" Target="../media/image12.png"/><Relationship Id="rId21" Type="http://schemas.openxmlformats.org/officeDocument/2006/relationships/image" Target="../media/image30.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5" Type="http://schemas.openxmlformats.org/officeDocument/2006/relationships/image" Target="../media/image34.jpeg"/><Relationship Id="rId2" Type="http://schemas.openxmlformats.org/officeDocument/2006/relationships/notesSlide" Target="../notesSlides/notesSlide2.xml"/><Relationship Id="rId16" Type="http://schemas.openxmlformats.org/officeDocument/2006/relationships/image" Target="../media/image25.jpeg"/><Relationship Id="rId20"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15.jpeg"/><Relationship Id="rId11" Type="http://schemas.openxmlformats.org/officeDocument/2006/relationships/image" Target="../media/image20.jpeg"/><Relationship Id="rId24" Type="http://schemas.openxmlformats.org/officeDocument/2006/relationships/image" Target="../media/image33.jpeg"/><Relationship Id="rId5" Type="http://schemas.openxmlformats.org/officeDocument/2006/relationships/image" Target="../media/image14.png"/><Relationship Id="rId15" Type="http://schemas.openxmlformats.org/officeDocument/2006/relationships/image" Target="../media/image24.jpeg"/><Relationship Id="rId23" Type="http://schemas.openxmlformats.org/officeDocument/2006/relationships/image" Target="../media/image32.jpeg"/><Relationship Id="rId10" Type="http://schemas.openxmlformats.org/officeDocument/2006/relationships/image" Target="../media/image19.jpeg"/><Relationship Id="rId19" Type="http://schemas.openxmlformats.org/officeDocument/2006/relationships/image" Target="../media/image28.jpeg"/><Relationship Id="rId4" Type="http://schemas.openxmlformats.org/officeDocument/2006/relationships/image" Target="../media/image13.emf"/><Relationship Id="rId9" Type="http://schemas.openxmlformats.org/officeDocument/2006/relationships/image" Target="../media/image18.jpeg"/><Relationship Id="rId14" Type="http://schemas.openxmlformats.org/officeDocument/2006/relationships/image" Target="../media/image23.jpeg"/><Relationship Id="rId22"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body" sz="quarter" idx="13"/>
          </p:nvPr>
        </p:nvSpPr>
        <p:spPr/>
        <p:txBody>
          <a:bodyPr/>
          <a:lstStyle/>
          <a:p>
            <a:pPr defTabSz="1195388">
              <a:tabLst>
                <a:tab pos="6129338" algn="l"/>
              </a:tabLst>
            </a:pPr>
            <a:r>
              <a:rPr lang="en-GB" sz="2400" i="1" dirty="0">
                <a:solidFill>
                  <a:srgbClr val="FFFFFF"/>
                </a:solidFill>
                <a:ea typeface="Times New Roman" pitchFamily="18" charset="0"/>
                <a:cs typeface="Arial" charset="0"/>
              </a:rPr>
              <a:t>Women Be European Board Ready </a:t>
            </a:r>
          </a:p>
          <a:p>
            <a:pPr defTabSz="1195388">
              <a:tabLst>
                <a:tab pos="6129338" algn="l"/>
              </a:tabLst>
            </a:pPr>
            <a:r>
              <a:rPr lang="en-GB" sz="2400" i="1" dirty="0" err="1">
                <a:solidFill>
                  <a:srgbClr val="FFFFFF"/>
                </a:solidFill>
                <a:ea typeface="Times New Roman" pitchFamily="18" charset="0"/>
                <a:cs typeface="Arial" charset="0"/>
              </a:rPr>
              <a:t>Clôture</a:t>
            </a:r>
            <a:r>
              <a:rPr lang="en-GB" sz="2400" i="1" dirty="0">
                <a:solidFill>
                  <a:srgbClr val="FFFFFF"/>
                </a:solidFill>
                <a:ea typeface="Times New Roman" pitchFamily="18" charset="0"/>
                <a:cs typeface="Arial" charset="0"/>
              </a:rPr>
              <a:t> Session 6</a:t>
            </a:r>
          </a:p>
          <a:p>
            <a:pPr defTabSz="1195388">
              <a:tabLst>
                <a:tab pos="6129338" algn="l"/>
              </a:tabLst>
            </a:pPr>
            <a:r>
              <a:rPr lang="en-GB" sz="2400" i="1" dirty="0">
                <a:solidFill>
                  <a:srgbClr val="FFFFFF"/>
                </a:solidFill>
                <a:ea typeface="Times New Roman" pitchFamily="18" charset="0"/>
                <a:cs typeface="Arial" charset="0"/>
              </a:rPr>
              <a:t>Mardi 13 </a:t>
            </a:r>
            <a:r>
              <a:rPr lang="en-GB" sz="2400" i="1" dirty="0" err="1">
                <a:solidFill>
                  <a:srgbClr val="FFFFFF"/>
                </a:solidFill>
                <a:ea typeface="Times New Roman" pitchFamily="18" charset="0"/>
                <a:cs typeface="Arial" charset="0"/>
              </a:rPr>
              <a:t>janvier</a:t>
            </a:r>
            <a:r>
              <a:rPr lang="en-GB" sz="2400" i="1" dirty="0">
                <a:solidFill>
                  <a:srgbClr val="FFFFFF"/>
                </a:solidFill>
                <a:ea typeface="Times New Roman" pitchFamily="18" charset="0"/>
                <a:cs typeface="Arial" charset="0"/>
              </a:rPr>
              <a:t> 2015 </a:t>
            </a:r>
          </a:p>
          <a:p>
            <a:pPr defTabSz="1195388">
              <a:tabLst>
                <a:tab pos="6129338" algn="l"/>
              </a:tabLst>
            </a:pPr>
            <a:r>
              <a:rPr lang="en-GB" sz="2400" i="1" dirty="0">
                <a:solidFill>
                  <a:srgbClr val="FFFFFF"/>
                </a:solidFill>
                <a:ea typeface="Times New Roman" pitchFamily="18" charset="0"/>
                <a:cs typeface="Arial" charset="0"/>
              </a:rPr>
              <a:t>18H30 -</a:t>
            </a:r>
            <a:r>
              <a:rPr lang="en-GB" sz="2400" i="1" dirty="0" smtClean="0">
                <a:solidFill>
                  <a:srgbClr val="FFFFFF"/>
                </a:solidFill>
                <a:ea typeface="Times New Roman" pitchFamily="18" charset="0"/>
                <a:cs typeface="Arial" charset="0"/>
              </a:rPr>
              <a:t>20H30</a:t>
            </a:r>
            <a:endParaRPr lang="en-GB" sz="2400" i="1" dirty="0">
              <a:solidFill>
                <a:srgbClr val="FFFFFF"/>
              </a:solidFill>
              <a:ea typeface="Times New Roman" pitchFamily="18" charset="0"/>
              <a:cs typeface="Arial" charset="0"/>
            </a:endParaRPr>
          </a:p>
        </p:txBody>
      </p:sp>
      <p:sp>
        <p:nvSpPr>
          <p:cNvPr id="11266" name="Espace réservé de la date 7"/>
          <p:cNvSpPr>
            <a:spLocks noGrp="1"/>
          </p:cNvSpPr>
          <p:nvPr>
            <p:ph type="dt" sz="quarter" idx="1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FS Lola" pitchFamily="34" charset="0"/>
                <a:ea typeface="MS PGothic" pitchFamily="34" charset="-128"/>
              </a:defRPr>
            </a:lvl1pPr>
            <a:lvl2pPr marL="742950" indent="-285750">
              <a:defRPr>
                <a:solidFill>
                  <a:schemeClr val="tx1"/>
                </a:solidFill>
                <a:latin typeface="FS Lola" pitchFamily="34" charset="0"/>
                <a:ea typeface="MS PGothic" pitchFamily="34" charset="-128"/>
              </a:defRPr>
            </a:lvl2pPr>
            <a:lvl3pPr marL="1143000" indent="-228600">
              <a:defRPr>
                <a:solidFill>
                  <a:schemeClr val="tx1"/>
                </a:solidFill>
                <a:latin typeface="FS Lola" pitchFamily="34" charset="0"/>
                <a:ea typeface="MS PGothic" pitchFamily="34" charset="-128"/>
              </a:defRPr>
            </a:lvl3pPr>
            <a:lvl4pPr marL="1600200" indent="-228600">
              <a:defRPr>
                <a:solidFill>
                  <a:schemeClr val="tx1"/>
                </a:solidFill>
                <a:latin typeface="FS Lola" pitchFamily="34" charset="0"/>
                <a:ea typeface="MS PGothic" pitchFamily="34" charset="-128"/>
              </a:defRPr>
            </a:lvl4pPr>
            <a:lvl5pPr marL="2057400" indent="-228600">
              <a:defRPr>
                <a:solidFill>
                  <a:schemeClr val="tx1"/>
                </a:solidFill>
                <a:latin typeface="FS Lola" pitchFamily="34" charset="0"/>
                <a:ea typeface="MS PGothic" pitchFamily="34" charset="-128"/>
              </a:defRPr>
            </a:lvl5pPr>
            <a:lvl6pPr marL="2514600" indent="-228600" fontAlgn="base">
              <a:spcBef>
                <a:spcPct val="0"/>
              </a:spcBef>
              <a:spcAft>
                <a:spcPct val="0"/>
              </a:spcAft>
              <a:defRPr>
                <a:solidFill>
                  <a:schemeClr val="tx1"/>
                </a:solidFill>
                <a:latin typeface="FS Lola" pitchFamily="34" charset="0"/>
                <a:ea typeface="MS PGothic" pitchFamily="34" charset="-128"/>
              </a:defRPr>
            </a:lvl6pPr>
            <a:lvl7pPr marL="2971800" indent="-228600" fontAlgn="base">
              <a:spcBef>
                <a:spcPct val="0"/>
              </a:spcBef>
              <a:spcAft>
                <a:spcPct val="0"/>
              </a:spcAft>
              <a:defRPr>
                <a:solidFill>
                  <a:schemeClr val="tx1"/>
                </a:solidFill>
                <a:latin typeface="FS Lola" pitchFamily="34" charset="0"/>
                <a:ea typeface="MS PGothic" pitchFamily="34" charset="-128"/>
              </a:defRPr>
            </a:lvl7pPr>
            <a:lvl8pPr marL="3429000" indent="-228600" fontAlgn="base">
              <a:spcBef>
                <a:spcPct val="0"/>
              </a:spcBef>
              <a:spcAft>
                <a:spcPct val="0"/>
              </a:spcAft>
              <a:defRPr>
                <a:solidFill>
                  <a:schemeClr val="tx1"/>
                </a:solidFill>
                <a:latin typeface="FS Lola" pitchFamily="34" charset="0"/>
                <a:ea typeface="MS PGothic" pitchFamily="34" charset="-128"/>
              </a:defRPr>
            </a:lvl8pPr>
            <a:lvl9pPr marL="3886200" indent="-228600" fontAlgn="base">
              <a:spcBef>
                <a:spcPct val="0"/>
              </a:spcBef>
              <a:spcAft>
                <a:spcPct val="0"/>
              </a:spcAft>
              <a:defRPr>
                <a:solidFill>
                  <a:schemeClr val="tx1"/>
                </a:solidFill>
                <a:latin typeface="FS Lola" pitchFamily="34" charset="0"/>
                <a:ea typeface="MS PGothic" pitchFamily="34" charset="-128"/>
              </a:defRPr>
            </a:lvl9pPr>
          </a:lstStyle>
          <a:p>
            <a:pPr fontAlgn="base">
              <a:spcBef>
                <a:spcPct val="0"/>
              </a:spcBef>
              <a:spcAft>
                <a:spcPct val="0"/>
              </a:spcAft>
            </a:pPr>
            <a:r>
              <a:rPr lang="fr-FR">
                <a:solidFill>
                  <a:schemeClr val="bg1"/>
                </a:solidFill>
                <a:latin typeface="Arial" pitchFamily="34" charset="0"/>
              </a:rPr>
              <a:t>00/00/2014</a:t>
            </a:r>
          </a:p>
        </p:txBody>
      </p:sp>
      <p:sp>
        <p:nvSpPr>
          <p:cNvPr id="11267" name="Espace réservé du numéro de diapositive 8"/>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S Lola" pitchFamily="34" charset="0"/>
                <a:ea typeface="MS PGothic" pitchFamily="34" charset="-128"/>
              </a:defRPr>
            </a:lvl1pPr>
            <a:lvl2pPr marL="742950" indent="-285750">
              <a:defRPr>
                <a:solidFill>
                  <a:schemeClr val="tx1"/>
                </a:solidFill>
                <a:latin typeface="FS Lola" pitchFamily="34" charset="0"/>
                <a:ea typeface="MS PGothic" pitchFamily="34" charset="-128"/>
              </a:defRPr>
            </a:lvl2pPr>
            <a:lvl3pPr marL="1143000" indent="-228600">
              <a:defRPr>
                <a:solidFill>
                  <a:schemeClr val="tx1"/>
                </a:solidFill>
                <a:latin typeface="FS Lola" pitchFamily="34" charset="0"/>
                <a:ea typeface="MS PGothic" pitchFamily="34" charset="-128"/>
              </a:defRPr>
            </a:lvl3pPr>
            <a:lvl4pPr marL="1600200" indent="-228600">
              <a:defRPr>
                <a:solidFill>
                  <a:schemeClr val="tx1"/>
                </a:solidFill>
                <a:latin typeface="FS Lola" pitchFamily="34" charset="0"/>
                <a:ea typeface="MS PGothic" pitchFamily="34" charset="-128"/>
              </a:defRPr>
            </a:lvl4pPr>
            <a:lvl5pPr marL="2057400" indent="-228600">
              <a:defRPr>
                <a:solidFill>
                  <a:schemeClr val="tx1"/>
                </a:solidFill>
                <a:latin typeface="FS Lola" pitchFamily="34" charset="0"/>
                <a:ea typeface="MS PGothic" pitchFamily="34" charset="-128"/>
              </a:defRPr>
            </a:lvl5pPr>
            <a:lvl6pPr marL="2514600" indent="-228600" fontAlgn="base">
              <a:spcBef>
                <a:spcPct val="0"/>
              </a:spcBef>
              <a:spcAft>
                <a:spcPct val="0"/>
              </a:spcAft>
              <a:defRPr>
                <a:solidFill>
                  <a:schemeClr val="tx1"/>
                </a:solidFill>
                <a:latin typeface="FS Lola" pitchFamily="34" charset="0"/>
                <a:ea typeface="MS PGothic" pitchFamily="34" charset="-128"/>
              </a:defRPr>
            </a:lvl6pPr>
            <a:lvl7pPr marL="2971800" indent="-228600" fontAlgn="base">
              <a:spcBef>
                <a:spcPct val="0"/>
              </a:spcBef>
              <a:spcAft>
                <a:spcPct val="0"/>
              </a:spcAft>
              <a:defRPr>
                <a:solidFill>
                  <a:schemeClr val="tx1"/>
                </a:solidFill>
                <a:latin typeface="FS Lola" pitchFamily="34" charset="0"/>
                <a:ea typeface="MS PGothic" pitchFamily="34" charset="-128"/>
              </a:defRPr>
            </a:lvl7pPr>
            <a:lvl8pPr marL="3429000" indent="-228600" fontAlgn="base">
              <a:spcBef>
                <a:spcPct val="0"/>
              </a:spcBef>
              <a:spcAft>
                <a:spcPct val="0"/>
              </a:spcAft>
              <a:defRPr>
                <a:solidFill>
                  <a:schemeClr val="tx1"/>
                </a:solidFill>
                <a:latin typeface="FS Lola" pitchFamily="34" charset="0"/>
                <a:ea typeface="MS PGothic" pitchFamily="34" charset="-128"/>
              </a:defRPr>
            </a:lvl8pPr>
            <a:lvl9pPr marL="3886200" indent="-228600" fontAlgn="base">
              <a:spcBef>
                <a:spcPct val="0"/>
              </a:spcBef>
              <a:spcAft>
                <a:spcPct val="0"/>
              </a:spcAft>
              <a:defRPr>
                <a:solidFill>
                  <a:schemeClr val="tx1"/>
                </a:solidFill>
                <a:latin typeface="FS Lola" pitchFamily="34" charset="0"/>
                <a:ea typeface="MS PGothic" pitchFamily="34" charset="-128"/>
              </a:defRPr>
            </a:lvl9pPr>
          </a:lstStyle>
          <a:p>
            <a:fld id="{01ED6828-1525-4F49-A819-28DB4073AEE0}" type="slidenum">
              <a:rPr lang="fr-FR">
                <a:solidFill>
                  <a:schemeClr val="bg1"/>
                </a:solidFill>
                <a:latin typeface="Arial" pitchFamily="34" charset="0"/>
              </a:rPr>
              <a:pPr/>
              <a:t>1</a:t>
            </a:fld>
            <a:endParaRPr lang="fr-FR">
              <a:solidFill>
                <a:schemeClr val="bg1"/>
              </a:solidFill>
              <a:latin typeface="Arial" pitchFamily="34" charset="0"/>
            </a:endParaRPr>
          </a:p>
        </p:txBody>
      </p:sp>
      <p:sp>
        <p:nvSpPr>
          <p:cNvPr id="11268" name="Espace réservé du pied de page 9"/>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S Lola" pitchFamily="34" charset="0"/>
                <a:ea typeface="MS PGothic" pitchFamily="34" charset="-128"/>
              </a:defRPr>
            </a:lvl1pPr>
            <a:lvl2pPr marL="742950" indent="-285750">
              <a:defRPr>
                <a:solidFill>
                  <a:schemeClr val="tx1"/>
                </a:solidFill>
                <a:latin typeface="FS Lola" pitchFamily="34" charset="0"/>
                <a:ea typeface="MS PGothic" pitchFamily="34" charset="-128"/>
              </a:defRPr>
            </a:lvl2pPr>
            <a:lvl3pPr marL="1143000" indent="-228600">
              <a:defRPr>
                <a:solidFill>
                  <a:schemeClr val="tx1"/>
                </a:solidFill>
                <a:latin typeface="FS Lola" pitchFamily="34" charset="0"/>
                <a:ea typeface="MS PGothic" pitchFamily="34" charset="-128"/>
              </a:defRPr>
            </a:lvl3pPr>
            <a:lvl4pPr marL="1600200" indent="-228600">
              <a:defRPr>
                <a:solidFill>
                  <a:schemeClr val="tx1"/>
                </a:solidFill>
                <a:latin typeface="FS Lola" pitchFamily="34" charset="0"/>
                <a:ea typeface="MS PGothic" pitchFamily="34" charset="-128"/>
              </a:defRPr>
            </a:lvl4pPr>
            <a:lvl5pPr marL="2057400" indent="-228600">
              <a:defRPr>
                <a:solidFill>
                  <a:schemeClr val="tx1"/>
                </a:solidFill>
                <a:latin typeface="FS Lola" pitchFamily="34" charset="0"/>
                <a:ea typeface="MS PGothic" pitchFamily="34" charset="-128"/>
              </a:defRPr>
            </a:lvl5pPr>
            <a:lvl6pPr marL="2514600" indent="-228600" fontAlgn="base">
              <a:spcBef>
                <a:spcPct val="0"/>
              </a:spcBef>
              <a:spcAft>
                <a:spcPct val="0"/>
              </a:spcAft>
              <a:defRPr>
                <a:solidFill>
                  <a:schemeClr val="tx1"/>
                </a:solidFill>
                <a:latin typeface="FS Lola" pitchFamily="34" charset="0"/>
                <a:ea typeface="MS PGothic" pitchFamily="34" charset="-128"/>
              </a:defRPr>
            </a:lvl6pPr>
            <a:lvl7pPr marL="2971800" indent="-228600" fontAlgn="base">
              <a:spcBef>
                <a:spcPct val="0"/>
              </a:spcBef>
              <a:spcAft>
                <a:spcPct val="0"/>
              </a:spcAft>
              <a:defRPr>
                <a:solidFill>
                  <a:schemeClr val="tx1"/>
                </a:solidFill>
                <a:latin typeface="FS Lola" pitchFamily="34" charset="0"/>
                <a:ea typeface="MS PGothic" pitchFamily="34" charset="-128"/>
              </a:defRPr>
            </a:lvl7pPr>
            <a:lvl8pPr marL="3429000" indent="-228600" fontAlgn="base">
              <a:spcBef>
                <a:spcPct val="0"/>
              </a:spcBef>
              <a:spcAft>
                <a:spcPct val="0"/>
              </a:spcAft>
              <a:defRPr>
                <a:solidFill>
                  <a:schemeClr val="tx1"/>
                </a:solidFill>
                <a:latin typeface="FS Lola" pitchFamily="34" charset="0"/>
                <a:ea typeface="MS PGothic" pitchFamily="34" charset="-128"/>
              </a:defRPr>
            </a:lvl8pPr>
            <a:lvl9pPr marL="3886200" indent="-228600" fontAlgn="base">
              <a:spcBef>
                <a:spcPct val="0"/>
              </a:spcBef>
              <a:spcAft>
                <a:spcPct val="0"/>
              </a:spcAft>
              <a:defRPr>
                <a:solidFill>
                  <a:schemeClr val="tx1"/>
                </a:solidFill>
                <a:latin typeface="FS Lola" pitchFamily="34" charset="0"/>
                <a:ea typeface="MS PGothic" pitchFamily="34" charset="-128"/>
              </a:defRPr>
            </a:lvl9pPr>
          </a:lstStyle>
          <a:p>
            <a:r>
              <a:rPr lang="fr-FR">
                <a:solidFill>
                  <a:schemeClr val="bg1"/>
                </a:solidFill>
                <a:latin typeface="Arial" pitchFamily="34" charset="0"/>
              </a:rPr>
              <a:t>- TITRE DE LA PRÉSENTATION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Espace réservé du numéro de diapositive 6"/>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S Lola" pitchFamily="34" charset="0"/>
                <a:ea typeface="MS PGothic" pitchFamily="34" charset="-128"/>
              </a:defRPr>
            </a:lvl1pPr>
            <a:lvl2pPr marL="742950" indent="-285750">
              <a:defRPr>
                <a:solidFill>
                  <a:schemeClr val="tx1"/>
                </a:solidFill>
                <a:latin typeface="FS Lola" pitchFamily="34" charset="0"/>
                <a:ea typeface="MS PGothic" pitchFamily="34" charset="-128"/>
              </a:defRPr>
            </a:lvl2pPr>
            <a:lvl3pPr marL="1143000" indent="-228600">
              <a:defRPr>
                <a:solidFill>
                  <a:schemeClr val="tx1"/>
                </a:solidFill>
                <a:latin typeface="FS Lola" pitchFamily="34" charset="0"/>
                <a:ea typeface="MS PGothic" pitchFamily="34" charset="-128"/>
              </a:defRPr>
            </a:lvl3pPr>
            <a:lvl4pPr marL="1600200" indent="-228600">
              <a:defRPr>
                <a:solidFill>
                  <a:schemeClr val="tx1"/>
                </a:solidFill>
                <a:latin typeface="FS Lola" pitchFamily="34" charset="0"/>
                <a:ea typeface="MS PGothic" pitchFamily="34" charset="-128"/>
              </a:defRPr>
            </a:lvl4pPr>
            <a:lvl5pPr marL="2057400" indent="-228600">
              <a:defRPr>
                <a:solidFill>
                  <a:schemeClr val="tx1"/>
                </a:solidFill>
                <a:latin typeface="FS Lola" pitchFamily="34" charset="0"/>
                <a:ea typeface="MS PGothic" pitchFamily="34" charset="-128"/>
              </a:defRPr>
            </a:lvl5pPr>
            <a:lvl6pPr marL="2514600" indent="-228600" fontAlgn="base">
              <a:spcBef>
                <a:spcPct val="0"/>
              </a:spcBef>
              <a:spcAft>
                <a:spcPct val="0"/>
              </a:spcAft>
              <a:defRPr>
                <a:solidFill>
                  <a:schemeClr val="tx1"/>
                </a:solidFill>
                <a:latin typeface="FS Lola" pitchFamily="34" charset="0"/>
                <a:ea typeface="MS PGothic" pitchFamily="34" charset="-128"/>
              </a:defRPr>
            </a:lvl6pPr>
            <a:lvl7pPr marL="2971800" indent="-228600" fontAlgn="base">
              <a:spcBef>
                <a:spcPct val="0"/>
              </a:spcBef>
              <a:spcAft>
                <a:spcPct val="0"/>
              </a:spcAft>
              <a:defRPr>
                <a:solidFill>
                  <a:schemeClr val="tx1"/>
                </a:solidFill>
                <a:latin typeface="FS Lola" pitchFamily="34" charset="0"/>
                <a:ea typeface="MS PGothic" pitchFamily="34" charset="-128"/>
              </a:defRPr>
            </a:lvl7pPr>
            <a:lvl8pPr marL="3429000" indent="-228600" fontAlgn="base">
              <a:spcBef>
                <a:spcPct val="0"/>
              </a:spcBef>
              <a:spcAft>
                <a:spcPct val="0"/>
              </a:spcAft>
              <a:defRPr>
                <a:solidFill>
                  <a:schemeClr val="tx1"/>
                </a:solidFill>
                <a:latin typeface="FS Lola" pitchFamily="34" charset="0"/>
                <a:ea typeface="MS PGothic" pitchFamily="34" charset="-128"/>
              </a:defRPr>
            </a:lvl8pPr>
            <a:lvl9pPr marL="3886200" indent="-228600" fontAlgn="base">
              <a:spcBef>
                <a:spcPct val="0"/>
              </a:spcBef>
              <a:spcAft>
                <a:spcPct val="0"/>
              </a:spcAft>
              <a:defRPr>
                <a:solidFill>
                  <a:schemeClr val="tx1"/>
                </a:solidFill>
                <a:latin typeface="FS Lola" pitchFamily="34" charset="0"/>
                <a:ea typeface="MS PGothic" pitchFamily="34" charset="-128"/>
              </a:defRPr>
            </a:lvl9pPr>
          </a:lstStyle>
          <a:p>
            <a:r>
              <a:rPr lang="fr-FR">
                <a:solidFill>
                  <a:schemeClr val="accent1"/>
                </a:solidFill>
                <a:latin typeface="Arial" pitchFamily="34" charset="0"/>
              </a:rPr>
              <a:t>P.</a:t>
            </a:r>
            <a:fld id="{48C47047-DBB4-4B3E-A58C-778111C75DBA}" type="slidenum">
              <a:rPr lang="fr-FR">
                <a:solidFill>
                  <a:schemeClr val="accent1"/>
                </a:solidFill>
                <a:latin typeface="Arial" pitchFamily="34" charset="0"/>
              </a:rPr>
              <a:pPr/>
              <a:t>2</a:t>
            </a:fld>
            <a:endParaRPr lang="fr-FR">
              <a:solidFill>
                <a:schemeClr val="accent1"/>
              </a:solidFill>
              <a:latin typeface="Arial" pitchFamily="34" charset="0"/>
            </a:endParaRPr>
          </a:p>
        </p:txBody>
      </p:sp>
      <p:sp>
        <p:nvSpPr>
          <p:cNvPr id="10" name="TextBox 14"/>
          <p:cNvSpPr txBox="1">
            <a:spLocks noChangeArrowheads="1"/>
          </p:cNvSpPr>
          <p:nvPr/>
        </p:nvSpPr>
        <p:spPr bwMode="auto">
          <a:xfrm>
            <a:off x="522760" y="2411760"/>
            <a:ext cx="5625703" cy="5478423"/>
          </a:xfrm>
          <a:prstGeom prst="rect">
            <a:avLst/>
          </a:prstGeom>
          <a:noFill/>
          <a:ln w="9525">
            <a:noFill/>
            <a:miter lim="800000"/>
            <a:headEnd/>
            <a:tailEnd/>
          </a:ln>
        </p:spPr>
        <p:txBody>
          <a:bodyPr wrap="square">
            <a:spAutoFit/>
          </a:bodyPr>
          <a:lstStyle/>
          <a:p>
            <a:pPr algn="ctr"/>
            <a:r>
              <a:rPr lang="fr-FR" sz="1200" dirty="0" smtClean="0">
                <a:latin typeface="Arial" pitchFamily="34" charset="0"/>
                <a:cs typeface="Arial" pitchFamily="34" charset="0"/>
              </a:rPr>
              <a:t> </a:t>
            </a:r>
          </a:p>
          <a:p>
            <a:pPr algn="ctr"/>
            <a:r>
              <a:rPr lang="fr-FR" sz="2000" dirty="0" smtClean="0">
                <a:latin typeface="Arial" pitchFamily="34" charset="0"/>
                <a:cs typeface="Arial" pitchFamily="34" charset="0"/>
              </a:rPr>
              <a:t>Le programme </a:t>
            </a:r>
            <a:r>
              <a:rPr lang="fr-FR" sz="2000" b="1" dirty="0" err="1" smtClean="0">
                <a:solidFill>
                  <a:schemeClr val="accent1"/>
                </a:solidFill>
                <a:latin typeface="Arial" pitchFamily="34" charset="0"/>
                <a:cs typeface="Arial" pitchFamily="34" charset="0"/>
              </a:rPr>
              <a:t>Women</a:t>
            </a:r>
            <a:r>
              <a:rPr lang="fr-FR" sz="2000" b="1" dirty="0" smtClean="0">
                <a:solidFill>
                  <a:schemeClr val="accent1"/>
                </a:solidFill>
                <a:latin typeface="Arial" pitchFamily="34" charset="0"/>
                <a:cs typeface="Arial" pitchFamily="34" charset="0"/>
              </a:rPr>
              <a:t> Be </a:t>
            </a:r>
            <a:r>
              <a:rPr lang="fr-FR" sz="2000" b="1" dirty="0" err="1" smtClean="0">
                <a:solidFill>
                  <a:schemeClr val="accent1"/>
                </a:solidFill>
                <a:latin typeface="Arial" pitchFamily="34" charset="0"/>
                <a:cs typeface="Arial" pitchFamily="34" charset="0"/>
              </a:rPr>
              <a:t>European</a:t>
            </a:r>
            <a:r>
              <a:rPr lang="fr-FR" sz="2000" b="1" dirty="0" smtClean="0">
                <a:solidFill>
                  <a:schemeClr val="accent1"/>
                </a:solidFill>
                <a:latin typeface="Arial" pitchFamily="34" charset="0"/>
                <a:cs typeface="Arial" pitchFamily="34" charset="0"/>
              </a:rPr>
              <a:t> </a:t>
            </a:r>
            <a:r>
              <a:rPr lang="fr-FR" sz="2000" b="1" dirty="0" err="1" smtClean="0">
                <a:solidFill>
                  <a:schemeClr val="accent1"/>
                </a:solidFill>
                <a:latin typeface="Arial" pitchFamily="34" charset="0"/>
                <a:cs typeface="Arial" pitchFamily="34" charset="0"/>
              </a:rPr>
              <a:t>Board</a:t>
            </a:r>
            <a:r>
              <a:rPr lang="fr-FR" sz="2000" b="1" dirty="0">
                <a:solidFill>
                  <a:schemeClr val="accent1"/>
                </a:solidFill>
                <a:latin typeface="Arial" pitchFamily="34" charset="0"/>
                <a:cs typeface="Arial" pitchFamily="34" charset="0"/>
              </a:rPr>
              <a:t> </a:t>
            </a:r>
            <a:r>
              <a:rPr lang="fr-FR" sz="2000" b="1" dirty="0" err="1" smtClean="0">
                <a:solidFill>
                  <a:schemeClr val="accent1"/>
                </a:solidFill>
                <a:latin typeface="Arial" pitchFamily="34" charset="0"/>
                <a:cs typeface="Arial" pitchFamily="34" charset="0"/>
              </a:rPr>
              <a:t>Ready</a:t>
            </a:r>
            <a:r>
              <a:rPr lang="fr-FR" sz="2000" dirty="0" smtClean="0">
                <a:latin typeface="Arial" pitchFamily="34" charset="0"/>
                <a:cs typeface="Arial" pitchFamily="34" charset="0"/>
              </a:rPr>
              <a:t> clôture sa 6</a:t>
            </a:r>
            <a:r>
              <a:rPr lang="fr-FR" sz="2000" baseline="30000" dirty="0" smtClean="0">
                <a:latin typeface="Arial" pitchFamily="34" charset="0"/>
                <a:cs typeface="Arial" pitchFamily="34" charset="0"/>
              </a:rPr>
              <a:t>ème</a:t>
            </a:r>
            <a:r>
              <a:rPr lang="fr-FR" sz="2000" dirty="0" smtClean="0">
                <a:latin typeface="Arial" pitchFamily="34" charset="0"/>
                <a:cs typeface="Arial" pitchFamily="34" charset="0"/>
              </a:rPr>
              <a:t> session</a:t>
            </a:r>
          </a:p>
          <a:p>
            <a:pPr algn="ctr"/>
            <a:r>
              <a:rPr lang="fr-FR" sz="2000" dirty="0" smtClean="0">
                <a:latin typeface="Arial" pitchFamily="34" charset="0"/>
                <a:cs typeface="Arial" pitchFamily="34" charset="0"/>
              </a:rPr>
              <a:t>Viviane De Beaufort vous invite et recevra:</a:t>
            </a:r>
          </a:p>
          <a:p>
            <a:pPr algn="ctr"/>
            <a:endParaRPr lang="fr-FR" sz="2000" dirty="0" smtClean="0">
              <a:latin typeface="Arial" pitchFamily="34" charset="0"/>
              <a:cs typeface="Arial" pitchFamily="34" charset="0"/>
            </a:endParaRPr>
          </a:p>
          <a:p>
            <a:pPr algn="ctr"/>
            <a:endParaRPr lang="fr-FR" sz="2000" dirty="0" smtClean="0">
              <a:latin typeface="Arial" pitchFamily="34" charset="0"/>
              <a:cs typeface="Arial" pitchFamily="34" charset="0"/>
            </a:endParaRPr>
          </a:p>
          <a:p>
            <a:pPr algn="ctr"/>
            <a:endParaRPr lang="fr-FR" sz="2000" dirty="0" smtClean="0">
              <a:latin typeface="Arial" pitchFamily="34" charset="0"/>
              <a:cs typeface="Arial" pitchFamily="34" charset="0"/>
            </a:endParaRPr>
          </a:p>
          <a:p>
            <a:pPr algn="ctr"/>
            <a:endParaRPr lang="fr-FR" sz="2000" dirty="0" smtClean="0">
              <a:latin typeface="Arial" pitchFamily="34" charset="0"/>
              <a:cs typeface="Arial" pitchFamily="34" charset="0"/>
            </a:endParaRPr>
          </a:p>
          <a:p>
            <a:pPr algn="ctr"/>
            <a:r>
              <a:rPr lang="fr-FR" sz="2000" dirty="0" smtClean="0">
                <a:latin typeface="Arial" pitchFamily="34" charset="0"/>
                <a:cs typeface="Arial" pitchFamily="34" charset="0"/>
              </a:rPr>
              <a:t>Au CNIT de La Défense, le 13 janvier à partir de 18h30</a:t>
            </a:r>
          </a:p>
          <a:p>
            <a:pPr algn="ctr"/>
            <a:endParaRPr lang="fr-FR" sz="2000" dirty="0" smtClean="0">
              <a:latin typeface="Arial" pitchFamily="34" charset="0"/>
              <a:cs typeface="Arial" pitchFamily="34" charset="0"/>
            </a:endParaRPr>
          </a:p>
          <a:p>
            <a:pPr algn="ctr"/>
            <a:r>
              <a:rPr lang="fr-FR" sz="1200" dirty="0" smtClean="0">
                <a:latin typeface="Arial" pitchFamily="34" charset="0"/>
                <a:cs typeface="Arial" pitchFamily="34" charset="0"/>
              </a:rPr>
              <a:t>Pour toutes inscriptions, merci de contacter </a:t>
            </a:r>
            <a:r>
              <a:rPr lang="fr-FR" sz="1200" dirty="0" err="1" smtClean="0">
                <a:latin typeface="Arial" pitchFamily="34" charset="0"/>
                <a:cs typeface="Arial" pitchFamily="34" charset="0"/>
              </a:rPr>
              <a:t>Florie</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Reitiger</a:t>
            </a:r>
            <a:r>
              <a:rPr lang="fr-FR" sz="1200" dirty="0" smtClean="0">
                <a:latin typeface="Arial" pitchFamily="34" charset="0"/>
                <a:cs typeface="Arial" pitchFamily="34" charset="0"/>
              </a:rPr>
              <a:t> à:</a:t>
            </a:r>
          </a:p>
          <a:p>
            <a:pPr algn="ctr"/>
            <a:r>
              <a:rPr lang="fr-FR" sz="1200" dirty="0" smtClean="0">
                <a:latin typeface="Arial" pitchFamily="34" charset="0"/>
                <a:cs typeface="Arial" pitchFamily="34" charset="0"/>
              </a:rPr>
              <a:t>- </a:t>
            </a:r>
            <a:r>
              <a:rPr lang="fr-FR" sz="1200" dirty="0" smtClean="0">
                <a:latin typeface="Arial" pitchFamily="34" charset="0"/>
                <a:cs typeface="Arial" pitchFamily="34" charset="0"/>
                <a:hlinkClick r:id="rId3"/>
              </a:rPr>
              <a:t>reitiger@essec.edu</a:t>
            </a:r>
            <a:endParaRPr lang="fr-FR" sz="1200" dirty="0" smtClean="0">
              <a:latin typeface="Arial" pitchFamily="34" charset="0"/>
              <a:cs typeface="Arial" pitchFamily="34" charset="0"/>
            </a:endParaRPr>
          </a:p>
          <a:p>
            <a:pPr algn="ctr"/>
            <a:r>
              <a:rPr lang="fr-FR" sz="1200" dirty="0" smtClean="0">
                <a:latin typeface="Arial" pitchFamily="34" charset="0"/>
                <a:cs typeface="Arial" pitchFamily="34" charset="0"/>
              </a:rPr>
              <a:t>Ou au</a:t>
            </a:r>
          </a:p>
          <a:p>
            <a:pPr algn="ctr"/>
            <a:r>
              <a:rPr lang="fr-FR" sz="1200" dirty="0" smtClean="0">
                <a:latin typeface="Arial" pitchFamily="34" charset="0"/>
                <a:cs typeface="Arial" pitchFamily="34" charset="0"/>
              </a:rPr>
              <a:t>- 01.46.92.49.11</a:t>
            </a:r>
          </a:p>
          <a:p>
            <a:pPr algn="just"/>
            <a:endParaRPr lang="fr-FR" sz="2400" dirty="0">
              <a:latin typeface="Arial" pitchFamily="34" charset="0"/>
              <a:cs typeface="Arial" pitchFamily="34" charset="0"/>
            </a:endParaRPr>
          </a:p>
          <a:p>
            <a:pPr algn="just"/>
            <a:endParaRPr lang="fr-FR" sz="2400" dirty="0" smtClean="0">
              <a:latin typeface="Arial" pitchFamily="34" charset="0"/>
              <a:cs typeface="Arial" pitchFamily="34" charset="0"/>
            </a:endParaRPr>
          </a:p>
          <a:p>
            <a:pPr algn="ctr"/>
            <a:endParaRPr lang="fr-FR" sz="2400" dirty="0" smtClean="0">
              <a:latin typeface="Arial" pitchFamily="34" charset="0"/>
              <a:cs typeface="Arial" pitchFamily="34" charset="0"/>
            </a:endParaRPr>
          </a:p>
          <a:p>
            <a:pPr algn="ctr"/>
            <a:endParaRPr lang="fr-FR" dirty="0">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270632088"/>
              </p:ext>
            </p:extLst>
          </p:nvPr>
        </p:nvGraphicFramePr>
        <p:xfrm>
          <a:off x="1049611" y="3635896"/>
          <a:ext cx="4572000" cy="936104"/>
        </p:xfrm>
        <a:graphic>
          <a:graphicData uri="http://schemas.openxmlformats.org/drawingml/2006/table">
            <a:tbl>
              <a:tblPr firstRow="1" bandRow="1">
                <a:tableStyleId>{5C22544A-7EE6-4342-B048-85BDC9FD1C3A}</a:tableStyleId>
              </a:tblPr>
              <a:tblGrid>
                <a:gridCol w="4572000"/>
              </a:tblGrid>
              <a:tr h="936104">
                <a:tc>
                  <a:txBody>
                    <a:bodyPr/>
                    <a:lstStyle/>
                    <a:p>
                      <a:pPr marL="342900" indent="-342900" algn="l">
                        <a:buFontTx/>
                        <a:buChar char="-"/>
                      </a:pPr>
                      <a:r>
                        <a:rPr lang="fr-FR" sz="1800" dirty="0" smtClean="0">
                          <a:solidFill>
                            <a:sysClr val="windowText" lastClr="000000"/>
                          </a:solidFill>
                          <a:latin typeface="Arial" pitchFamily="34" charset="0"/>
                          <a:cs typeface="Arial" pitchFamily="34" charset="0"/>
                        </a:rPr>
                        <a:t>Acte 1: </a:t>
                      </a:r>
                      <a:r>
                        <a:rPr lang="fr-FR" sz="1800" dirty="0" err="1" smtClean="0">
                          <a:solidFill>
                            <a:sysClr val="windowText" lastClr="000000"/>
                          </a:solidFill>
                          <a:latin typeface="Arial" pitchFamily="34" charset="0"/>
                          <a:cs typeface="Arial" pitchFamily="34" charset="0"/>
                        </a:rPr>
                        <a:t>Estefania</a:t>
                      </a:r>
                      <a:r>
                        <a:rPr lang="fr-FR" sz="1800" dirty="0" smtClean="0">
                          <a:solidFill>
                            <a:sysClr val="windowText" lastClr="000000"/>
                          </a:solidFill>
                          <a:latin typeface="Arial" pitchFamily="34" charset="0"/>
                          <a:cs typeface="Arial" pitchFamily="34" charset="0"/>
                        </a:rPr>
                        <a:t> </a:t>
                      </a:r>
                      <a:r>
                        <a:rPr lang="fr-FR" sz="1800" dirty="0" err="1" smtClean="0">
                          <a:solidFill>
                            <a:sysClr val="windowText" lastClr="000000"/>
                          </a:solidFill>
                          <a:latin typeface="Arial" pitchFamily="34" charset="0"/>
                          <a:cs typeface="Arial" pitchFamily="34" charset="0"/>
                        </a:rPr>
                        <a:t>Santacreu-Vasut</a:t>
                      </a:r>
                      <a:endParaRPr lang="fr-FR" sz="1800" dirty="0" smtClean="0">
                        <a:solidFill>
                          <a:sysClr val="windowText" lastClr="000000"/>
                        </a:solidFill>
                        <a:latin typeface="Arial" pitchFamily="34" charset="0"/>
                        <a:cs typeface="Arial" pitchFamily="34" charset="0"/>
                      </a:endParaRPr>
                    </a:p>
                    <a:p>
                      <a:pPr marL="342900" indent="-342900" algn="l">
                        <a:buFontTx/>
                        <a:buChar char="-"/>
                      </a:pPr>
                      <a:r>
                        <a:rPr lang="fr-FR" sz="1800" dirty="0" smtClean="0">
                          <a:solidFill>
                            <a:sysClr val="windowText" lastClr="000000"/>
                          </a:solidFill>
                          <a:latin typeface="Arial" pitchFamily="34" charset="0"/>
                          <a:cs typeface="Arial" pitchFamily="34" charset="0"/>
                        </a:rPr>
                        <a:t>Acte 2: Bertrand Richard</a:t>
                      </a:r>
                    </a:p>
                    <a:p>
                      <a:pPr marL="342900" indent="-342900" algn="l">
                        <a:buFontTx/>
                        <a:buChar char="-"/>
                      </a:pPr>
                      <a:r>
                        <a:rPr lang="fr-FR" sz="1800" dirty="0" smtClean="0">
                          <a:solidFill>
                            <a:sysClr val="windowText" lastClr="000000"/>
                          </a:solidFill>
                          <a:latin typeface="Arial" pitchFamily="34" charset="0"/>
                          <a:cs typeface="Arial" pitchFamily="34" charset="0"/>
                        </a:rPr>
                        <a:t>Acte 3: Agnès </a:t>
                      </a:r>
                      <a:r>
                        <a:rPr lang="fr-FR" sz="1800" dirty="0" err="1" smtClean="0">
                          <a:solidFill>
                            <a:sysClr val="windowText" lastClr="000000"/>
                          </a:solidFill>
                          <a:latin typeface="Arial" pitchFamily="34" charset="0"/>
                          <a:cs typeface="Arial" pitchFamily="34" charset="0"/>
                        </a:rPr>
                        <a:t>Bricard</a:t>
                      </a:r>
                      <a:endParaRPr lang="fr-FR" sz="1800" dirty="0" smtClean="0">
                        <a:solidFill>
                          <a:sysClr val="windowText" lastClr="000000"/>
                        </a:solidFill>
                        <a:latin typeface="Arial" pitchFamily="34" charset="0"/>
                        <a:cs typeface="Arial" pitchFamily="34" charset="0"/>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 compatLnSpc="1">
            <a:prstTxWarp prst="textNoShape">
              <a:avLst/>
            </a:prstTxWarp>
          </a:bodyPr>
          <a:lstStyle/>
          <a:p>
            <a:r>
              <a:rPr lang="fr-FR" sz="1600" cap="none" dirty="0" smtClean="0"/>
              <a:t/>
            </a:r>
            <a:br>
              <a:rPr lang="fr-FR" sz="1600" cap="none" dirty="0" smtClean="0"/>
            </a:br>
            <a:r>
              <a:rPr lang="fr-FR" sz="1600" cap="none" dirty="0" smtClean="0"/>
              <a:t>Acte 1: </a:t>
            </a:r>
            <a:r>
              <a:rPr lang="fr-FR" sz="1600" dirty="0" err="1" smtClean="0"/>
              <a:t>Estefania</a:t>
            </a:r>
            <a:r>
              <a:rPr lang="fr-FR" sz="1600" dirty="0" smtClean="0"/>
              <a:t> </a:t>
            </a:r>
            <a:r>
              <a:rPr lang="fr-FR" sz="1600" dirty="0" err="1" smtClean="0"/>
              <a:t>Santacreu-Vasut</a:t>
            </a:r>
            <a:r>
              <a:rPr lang="fr-FR" sz="1600" dirty="0" smtClean="0"/>
              <a:t/>
            </a:r>
            <a:br>
              <a:rPr lang="fr-FR" sz="1600" dirty="0" smtClean="0"/>
            </a:br>
            <a:r>
              <a:rPr lang="fr-FR" sz="1600" dirty="0"/>
              <a:t>Genre des mots et mixité de la société</a:t>
            </a:r>
            <a:br>
              <a:rPr lang="fr-FR" sz="1600" dirty="0"/>
            </a:br>
            <a:endParaRPr lang="fr-FR" sz="1600" cap="none" dirty="0" smtClean="0"/>
          </a:p>
        </p:txBody>
      </p:sp>
      <p:sp>
        <p:nvSpPr>
          <p:cNvPr id="10" name="Espace réservé du texte 9"/>
          <p:cNvSpPr>
            <a:spLocks noGrp="1"/>
          </p:cNvSpPr>
          <p:nvPr>
            <p:ph type="body" sz="quarter" idx="4294967295"/>
          </p:nvPr>
        </p:nvSpPr>
        <p:spPr>
          <a:xfrm flipH="1">
            <a:off x="458391" y="2747434"/>
            <a:ext cx="0" cy="5568951"/>
          </a:xfrm>
        </p:spPr>
        <p:txBody>
          <a:bodyPr rtlCol="0"/>
          <a:lstStyle/>
          <a:p>
            <a:pPr fontAlgn="auto">
              <a:spcBef>
                <a:spcPts val="0"/>
              </a:spcBef>
              <a:spcAft>
                <a:spcPts val="0"/>
              </a:spcAft>
              <a:defRPr/>
            </a:pPr>
            <a:r>
              <a:rPr lang="fr-FR" dirty="0" smtClean="0">
                <a:ea typeface="+mn-ea"/>
              </a:rPr>
              <a:t> </a:t>
            </a:r>
            <a:endParaRPr lang="fr-FR" dirty="0">
              <a:ea typeface="+mn-ea"/>
            </a:endParaRPr>
          </a:p>
        </p:txBody>
      </p:sp>
      <p:sp>
        <p:nvSpPr>
          <p:cNvPr id="8200" name="Espace réservé du numéro de diapositive 13"/>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S Lola" pitchFamily="34" charset="0"/>
                <a:ea typeface="MS PGothic" pitchFamily="34" charset="-128"/>
              </a:defRPr>
            </a:lvl1pPr>
            <a:lvl2pPr marL="742950" indent="-285750">
              <a:defRPr>
                <a:solidFill>
                  <a:schemeClr val="tx1"/>
                </a:solidFill>
                <a:latin typeface="FS Lola" pitchFamily="34" charset="0"/>
                <a:ea typeface="MS PGothic" pitchFamily="34" charset="-128"/>
              </a:defRPr>
            </a:lvl2pPr>
            <a:lvl3pPr marL="1143000" indent="-228600">
              <a:defRPr>
                <a:solidFill>
                  <a:schemeClr val="tx1"/>
                </a:solidFill>
                <a:latin typeface="FS Lola" pitchFamily="34" charset="0"/>
                <a:ea typeface="MS PGothic" pitchFamily="34" charset="-128"/>
              </a:defRPr>
            </a:lvl3pPr>
            <a:lvl4pPr marL="1600200" indent="-228600">
              <a:defRPr>
                <a:solidFill>
                  <a:schemeClr val="tx1"/>
                </a:solidFill>
                <a:latin typeface="FS Lola" pitchFamily="34" charset="0"/>
                <a:ea typeface="MS PGothic" pitchFamily="34" charset="-128"/>
              </a:defRPr>
            </a:lvl4pPr>
            <a:lvl5pPr marL="2057400" indent="-228600">
              <a:defRPr>
                <a:solidFill>
                  <a:schemeClr val="tx1"/>
                </a:solidFill>
                <a:latin typeface="FS Lola" pitchFamily="34" charset="0"/>
                <a:ea typeface="MS PGothic" pitchFamily="34" charset="-128"/>
              </a:defRPr>
            </a:lvl5pPr>
            <a:lvl6pPr marL="2514600" indent="-228600" fontAlgn="base">
              <a:spcBef>
                <a:spcPct val="0"/>
              </a:spcBef>
              <a:spcAft>
                <a:spcPct val="0"/>
              </a:spcAft>
              <a:defRPr>
                <a:solidFill>
                  <a:schemeClr val="tx1"/>
                </a:solidFill>
                <a:latin typeface="FS Lola" pitchFamily="34" charset="0"/>
                <a:ea typeface="MS PGothic" pitchFamily="34" charset="-128"/>
              </a:defRPr>
            </a:lvl6pPr>
            <a:lvl7pPr marL="2971800" indent="-228600" fontAlgn="base">
              <a:spcBef>
                <a:spcPct val="0"/>
              </a:spcBef>
              <a:spcAft>
                <a:spcPct val="0"/>
              </a:spcAft>
              <a:defRPr>
                <a:solidFill>
                  <a:schemeClr val="tx1"/>
                </a:solidFill>
                <a:latin typeface="FS Lola" pitchFamily="34" charset="0"/>
                <a:ea typeface="MS PGothic" pitchFamily="34" charset="-128"/>
              </a:defRPr>
            </a:lvl7pPr>
            <a:lvl8pPr marL="3429000" indent="-228600" fontAlgn="base">
              <a:spcBef>
                <a:spcPct val="0"/>
              </a:spcBef>
              <a:spcAft>
                <a:spcPct val="0"/>
              </a:spcAft>
              <a:defRPr>
                <a:solidFill>
                  <a:schemeClr val="tx1"/>
                </a:solidFill>
                <a:latin typeface="FS Lola" pitchFamily="34" charset="0"/>
                <a:ea typeface="MS PGothic" pitchFamily="34" charset="-128"/>
              </a:defRPr>
            </a:lvl8pPr>
            <a:lvl9pPr marL="3886200" indent="-228600" fontAlgn="base">
              <a:spcBef>
                <a:spcPct val="0"/>
              </a:spcBef>
              <a:spcAft>
                <a:spcPct val="0"/>
              </a:spcAft>
              <a:defRPr>
                <a:solidFill>
                  <a:schemeClr val="tx1"/>
                </a:solidFill>
                <a:latin typeface="FS Lola" pitchFamily="34" charset="0"/>
                <a:ea typeface="MS PGothic" pitchFamily="34" charset="-128"/>
              </a:defRPr>
            </a:lvl9pPr>
          </a:lstStyle>
          <a:p>
            <a:r>
              <a:rPr lang="fr-FR">
                <a:solidFill>
                  <a:schemeClr val="accent1"/>
                </a:solidFill>
                <a:latin typeface="Arial" pitchFamily="34" charset="0"/>
              </a:rPr>
              <a:t>P.</a:t>
            </a:r>
            <a:fld id="{25E5A153-1271-4CD9-B68F-B63DB91D5DBB}" type="slidenum">
              <a:rPr lang="fr-FR">
                <a:solidFill>
                  <a:schemeClr val="accent1"/>
                </a:solidFill>
                <a:latin typeface="Arial" pitchFamily="34" charset="0"/>
              </a:rPr>
              <a:pPr/>
              <a:t>3</a:t>
            </a:fld>
            <a:endParaRPr lang="fr-FR">
              <a:solidFill>
                <a:schemeClr val="accent1"/>
              </a:solidFill>
              <a:latin typeface="Arial"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370" r="4531" b="12183"/>
          <a:stretch/>
        </p:blipFill>
        <p:spPr>
          <a:xfrm>
            <a:off x="4373412" y="4788024"/>
            <a:ext cx="2357180" cy="2782349"/>
          </a:xfrm>
          <a:prstGeom prst="rect">
            <a:avLst/>
          </a:prstGeom>
          <a:ln>
            <a:solidFill>
              <a:schemeClr val="tx1"/>
            </a:solidFill>
          </a:ln>
        </p:spPr>
      </p:pic>
      <p:pic>
        <p:nvPicPr>
          <p:cNvPr id="1026" name="Picture 2" descr="Photo of Estefania Santacreu-Vas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85" y="2555776"/>
            <a:ext cx="1266825"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8640" y="2411760"/>
            <a:ext cx="4089581" cy="3831818"/>
          </a:xfrm>
          <a:prstGeom prst="rect">
            <a:avLst/>
          </a:prstGeom>
          <a:noFill/>
        </p:spPr>
        <p:txBody>
          <a:bodyPr wrap="none" rtlCol="0">
            <a:spAutoFit/>
          </a:bodyPr>
          <a:lstStyle/>
          <a:p>
            <a:r>
              <a:rPr lang="en-US" sz="900" dirty="0" err="1">
                <a:latin typeface="Arial" pitchFamily="34" charset="0"/>
                <a:cs typeface="Arial" pitchFamily="34" charset="0"/>
              </a:rPr>
              <a:t>Estefania's</a:t>
            </a:r>
            <a:r>
              <a:rPr lang="en-US" sz="900" dirty="0">
                <a:latin typeface="Arial" pitchFamily="34" charset="0"/>
                <a:cs typeface="Arial" pitchFamily="34" charset="0"/>
              </a:rPr>
              <a:t> research focuses on the study of the interaction between</a:t>
            </a:r>
          </a:p>
          <a:p>
            <a:r>
              <a:rPr lang="en-US" sz="900" dirty="0">
                <a:latin typeface="Arial" pitchFamily="34" charset="0"/>
                <a:cs typeface="Arial" pitchFamily="34" charset="0"/>
              </a:rPr>
              <a:t>language, culture and economics. She also studies the institutional</a:t>
            </a:r>
          </a:p>
          <a:p>
            <a:r>
              <a:rPr lang="en-US" sz="900" dirty="0">
                <a:latin typeface="Arial" pitchFamily="34" charset="0"/>
                <a:cs typeface="Arial" pitchFamily="34" charset="0"/>
              </a:rPr>
              <a:t>determinants of multinationals organizations and technology transfers from a</a:t>
            </a:r>
          </a:p>
          <a:p>
            <a:r>
              <a:rPr lang="en-US" sz="900" dirty="0">
                <a:latin typeface="Arial" pitchFamily="34" charset="0"/>
                <a:cs typeface="Arial" pitchFamily="34" charset="0"/>
              </a:rPr>
              <a:t>contemporaneous and historical perspective. Her research has been</a:t>
            </a:r>
          </a:p>
          <a:p>
            <a:r>
              <a:rPr lang="en-US" sz="900" dirty="0">
                <a:latin typeface="Arial" pitchFamily="34" charset="0"/>
                <a:cs typeface="Arial" pitchFamily="34" charset="0"/>
              </a:rPr>
              <a:t>published in Applied Economic Letters, Journal of International Business</a:t>
            </a:r>
          </a:p>
          <a:p>
            <a:r>
              <a:rPr lang="en-US" sz="900" dirty="0">
                <a:latin typeface="Arial" pitchFamily="34" charset="0"/>
                <a:cs typeface="Arial" pitchFamily="34" charset="0"/>
              </a:rPr>
              <a:t>Studies and voxeu.org. She has received the SSE/WAIB Best Paper Award</a:t>
            </a:r>
          </a:p>
          <a:p>
            <a:r>
              <a:rPr lang="en-US" sz="900" dirty="0">
                <a:latin typeface="Arial" pitchFamily="34" charset="0"/>
                <a:cs typeface="Arial" pitchFamily="34" charset="0"/>
              </a:rPr>
              <a:t>for Increased Gender Awareness in International Business Research,</a:t>
            </a:r>
          </a:p>
          <a:p>
            <a:r>
              <a:rPr lang="en-US" sz="900" dirty="0">
                <a:latin typeface="Arial" pitchFamily="34" charset="0"/>
                <a:cs typeface="Arial" pitchFamily="34" charset="0"/>
              </a:rPr>
              <a:t>sponsored by the Stockholm School of Economics.</a:t>
            </a:r>
          </a:p>
          <a:p>
            <a:r>
              <a:rPr lang="en-US" sz="900" dirty="0">
                <a:latin typeface="Arial" pitchFamily="34" charset="0"/>
                <a:cs typeface="Arial" pitchFamily="34" charset="0"/>
              </a:rPr>
              <a:t>She has been Visiting Professor at UC Berkeley during the summer of 2011</a:t>
            </a:r>
          </a:p>
          <a:p>
            <a:r>
              <a:rPr lang="en-US" sz="900" dirty="0">
                <a:latin typeface="Arial" pitchFamily="34" charset="0"/>
                <a:cs typeface="Arial" pitchFamily="34" charset="0"/>
              </a:rPr>
              <a:t>and the summer 2012 at the Economic History Lab of the Economics</a:t>
            </a:r>
          </a:p>
          <a:p>
            <a:r>
              <a:rPr lang="en-US" sz="900" dirty="0">
                <a:latin typeface="Arial" pitchFamily="34" charset="0"/>
                <a:cs typeface="Arial" pitchFamily="34" charset="0"/>
              </a:rPr>
              <a:t>Department.</a:t>
            </a:r>
          </a:p>
          <a:p>
            <a:r>
              <a:rPr lang="en-US" sz="900" dirty="0" err="1">
                <a:latin typeface="Arial" pitchFamily="34" charset="0"/>
                <a:cs typeface="Arial" pitchFamily="34" charset="0"/>
              </a:rPr>
              <a:t>Estefania</a:t>
            </a:r>
            <a:r>
              <a:rPr lang="en-US" sz="900" dirty="0">
                <a:latin typeface="Arial" pitchFamily="34" charset="0"/>
                <a:cs typeface="Arial" pitchFamily="34" charset="0"/>
              </a:rPr>
              <a:t> has participated in the scientific committee of </a:t>
            </a:r>
            <a:r>
              <a:rPr lang="en-US" sz="900" dirty="0" smtClean="0">
                <a:latin typeface="Arial" pitchFamily="34" charset="0"/>
                <a:cs typeface="Arial" pitchFamily="34" charset="0"/>
              </a:rPr>
              <a:t>“La </a:t>
            </a:r>
            <a:r>
              <a:rPr lang="en-US" sz="900" dirty="0" err="1">
                <a:latin typeface="Arial" pitchFamily="34" charset="0"/>
                <a:cs typeface="Arial" pitchFamily="34" charset="0"/>
              </a:rPr>
              <a:t>Fabrique</a:t>
            </a:r>
            <a:endParaRPr lang="en-US" sz="900" dirty="0">
              <a:latin typeface="Arial" pitchFamily="34" charset="0"/>
              <a:cs typeface="Arial" pitchFamily="34" charset="0"/>
            </a:endParaRPr>
          </a:p>
          <a:p>
            <a:r>
              <a:rPr lang="en-US" sz="900" dirty="0">
                <a:latin typeface="Arial" pitchFamily="34" charset="0"/>
                <a:cs typeface="Arial" pitchFamily="34" charset="0"/>
              </a:rPr>
              <a:t>Spinoza'', a think-tank promoting well-being among politicians and citizens.</a:t>
            </a:r>
          </a:p>
          <a:p>
            <a:r>
              <a:rPr lang="en-US" sz="900" dirty="0">
                <a:latin typeface="Arial" pitchFamily="34" charset="0"/>
                <a:cs typeface="Arial" pitchFamily="34" charset="0"/>
              </a:rPr>
              <a:t>She has taught Intermediate Macroeconomics at UC Berkeley during</a:t>
            </a:r>
          </a:p>
          <a:p>
            <a:r>
              <a:rPr lang="en-US" sz="900" dirty="0">
                <a:latin typeface="Arial" pitchFamily="34" charset="0"/>
                <a:cs typeface="Arial" pitchFamily="34" charset="0"/>
              </a:rPr>
              <a:t>summer of 2011 and summer 2012 and teaches Advanced Macroeconomic</a:t>
            </a:r>
          </a:p>
          <a:p>
            <a:r>
              <a:rPr lang="en-US" sz="900" dirty="0">
                <a:latin typeface="Arial" pitchFamily="34" charset="0"/>
                <a:cs typeface="Arial" pitchFamily="34" charset="0"/>
              </a:rPr>
              <a:t>Theory and Development, Macroeconomic Theory and Economic History at</a:t>
            </a:r>
          </a:p>
          <a:p>
            <a:r>
              <a:rPr lang="en-US" sz="900" dirty="0">
                <a:latin typeface="Arial" pitchFamily="34" charset="0"/>
                <a:cs typeface="Arial" pitchFamily="34" charset="0"/>
              </a:rPr>
              <a:t>ESSEC.</a:t>
            </a:r>
          </a:p>
          <a:p>
            <a:r>
              <a:rPr lang="en-US" sz="900" dirty="0">
                <a:latin typeface="Arial" pitchFamily="34" charset="0"/>
                <a:cs typeface="Arial" pitchFamily="34" charset="0"/>
              </a:rPr>
              <a:t>She has been Research Assistant at BRIE institute in UC Berkeley from</a:t>
            </a:r>
          </a:p>
          <a:p>
            <a:r>
              <a:rPr lang="en-US" sz="900" dirty="0">
                <a:latin typeface="Arial" pitchFamily="34" charset="0"/>
                <a:cs typeface="Arial" pitchFamily="34" charset="0"/>
              </a:rPr>
              <a:t>June 2008 - June 2009 and Teaching Assistant in the Economics</a:t>
            </a:r>
          </a:p>
          <a:p>
            <a:r>
              <a:rPr lang="en-US" sz="900" dirty="0">
                <a:latin typeface="Arial" pitchFamily="34" charset="0"/>
                <a:cs typeface="Arial" pitchFamily="34" charset="0"/>
              </a:rPr>
              <a:t>Department at </a:t>
            </a:r>
            <a:r>
              <a:rPr lang="en-US" sz="900" dirty="0" err="1">
                <a:latin typeface="Arial" pitchFamily="34" charset="0"/>
                <a:cs typeface="Arial" pitchFamily="34" charset="0"/>
              </a:rPr>
              <a:t>Pompeu</a:t>
            </a:r>
            <a:r>
              <a:rPr lang="en-US" sz="900" dirty="0">
                <a:latin typeface="Arial" pitchFamily="34" charset="0"/>
                <a:cs typeface="Arial" pitchFamily="34" charset="0"/>
              </a:rPr>
              <a:t> </a:t>
            </a:r>
            <a:r>
              <a:rPr lang="en-US" sz="900" dirty="0" err="1">
                <a:latin typeface="Arial" pitchFamily="34" charset="0"/>
                <a:cs typeface="Arial" pitchFamily="34" charset="0"/>
              </a:rPr>
              <a:t>Fabra</a:t>
            </a:r>
            <a:r>
              <a:rPr lang="en-US" sz="900" dirty="0">
                <a:latin typeface="Arial" pitchFamily="34" charset="0"/>
                <a:cs typeface="Arial" pitchFamily="34" charset="0"/>
              </a:rPr>
              <a:t> University, Barcelona.</a:t>
            </a:r>
          </a:p>
          <a:p>
            <a:r>
              <a:rPr lang="en-US" sz="900" dirty="0" err="1">
                <a:latin typeface="Arial" pitchFamily="34" charset="0"/>
                <a:cs typeface="Arial" pitchFamily="34" charset="0"/>
              </a:rPr>
              <a:t>Estefania</a:t>
            </a:r>
            <a:r>
              <a:rPr lang="en-US" sz="900" dirty="0">
                <a:latin typeface="Arial" pitchFamily="34" charset="0"/>
                <a:cs typeface="Arial" pitchFamily="34" charset="0"/>
              </a:rPr>
              <a:t> has received several fellowships and awards among them;</a:t>
            </a:r>
          </a:p>
          <a:p>
            <a:r>
              <a:rPr lang="en-US" sz="900" dirty="0">
                <a:latin typeface="Arial" pitchFamily="34" charset="0"/>
                <a:cs typeface="Arial" pitchFamily="34" charset="0"/>
              </a:rPr>
              <a:t>Salzburg Global Seminar Fellowship Session 456 (2008), UC Berkeley</a:t>
            </a:r>
          </a:p>
          <a:p>
            <a:r>
              <a:rPr lang="en-US" sz="900" dirty="0">
                <a:latin typeface="Arial" pitchFamily="34" charset="0"/>
                <a:cs typeface="Arial" pitchFamily="34" charset="0"/>
              </a:rPr>
              <a:t>Graduate Fellowship, Department of Economics (2008-2009) and the</a:t>
            </a:r>
          </a:p>
          <a:p>
            <a:r>
              <a:rPr lang="en-US" sz="900" dirty="0" err="1">
                <a:latin typeface="Arial" pitchFamily="34" charset="0"/>
                <a:cs typeface="Arial" pitchFamily="34" charset="0"/>
              </a:rPr>
              <a:t>Fundacion</a:t>
            </a:r>
            <a:r>
              <a:rPr lang="en-US" sz="900" dirty="0">
                <a:latin typeface="Arial" pitchFamily="34" charset="0"/>
                <a:cs typeface="Arial" pitchFamily="34" charset="0"/>
              </a:rPr>
              <a:t> </a:t>
            </a:r>
            <a:r>
              <a:rPr lang="en-US" sz="900" dirty="0" err="1">
                <a:latin typeface="Arial" pitchFamily="34" charset="0"/>
                <a:cs typeface="Arial" pitchFamily="34" charset="0"/>
              </a:rPr>
              <a:t>Caja</a:t>
            </a:r>
            <a:r>
              <a:rPr lang="en-US" sz="900" dirty="0">
                <a:latin typeface="Arial" pitchFamily="34" charset="0"/>
                <a:cs typeface="Arial" pitchFamily="34" charset="0"/>
              </a:rPr>
              <a:t> Madrid Fellowship (2006-2008). She is affiliated with the</a:t>
            </a:r>
          </a:p>
          <a:p>
            <a:r>
              <a:rPr lang="en-US" sz="900" dirty="0">
                <a:latin typeface="Arial" pitchFamily="34" charset="0"/>
                <a:cs typeface="Arial" pitchFamily="34" charset="0"/>
              </a:rPr>
              <a:t>European Economic Association and a member of the Board of Directors of</a:t>
            </a:r>
          </a:p>
          <a:p>
            <a:r>
              <a:rPr lang="en-US" sz="900" dirty="0">
                <a:latin typeface="Arial" pitchFamily="34" charset="0"/>
                <a:cs typeface="Arial" pitchFamily="34" charset="0"/>
              </a:rPr>
              <a:t>ITFA and of the Editorial Board of the journal </a:t>
            </a:r>
            <a:r>
              <a:rPr lang="en-US" sz="900" dirty="0" err="1">
                <a:latin typeface="Arial" pitchFamily="34" charset="0"/>
                <a:cs typeface="Arial" pitchFamily="34" charset="0"/>
              </a:rPr>
              <a:t>Oeconomia</a:t>
            </a:r>
            <a:endParaRPr lang="en-US" sz="900" dirty="0">
              <a:latin typeface="Arial" pitchFamily="34" charset="0"/>
              <a:cs typeface="Arial" pitchFamily="34" charset="0"/>
            </a:endParaRPr>
          </a:p>
          <a:p>
            <a:endParaRPr lang="fr-FR" sz="900" dirty="0">
              <a:latin typeface="Arial" pitchFamily="34" charset="0"/>
              <a:cs typeface="Arial" pitchFamily="34" charset="0"/>
            </a:endParaRPr>
          </a:p>
        </p:txBody>
      </p:sp>
      <p:sp>
        <p:nvSpPr>
          <p:cNvPr id="9" name="Zone de texte 3"/>
          <p:cNvSpPr txBox="1"/>
          <p:nvPr/>
        </p:nvSpPr>
        <p:spPr>
          <a:xfrm>
            <a:off x="1545632" y="1668858"/>
            <a:ext cx="4067175" cy="5810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100" b="1" cap="small" dirty="0" err="1" smtClean="0">
                <a:solidFill>
                  <a:schemeClr val="accent1"/>
                </a:solidFill>
                <a:effectLst/>
                <a:latin typeface="Arial" pitchFamily="34" charset="0"/>
                <a:ea typeface="Calibri"/>
                <a:cs typeface="Arial" pitchFamily="34" charset="0"/>
              </a:rPr>
              <a:t>Estafania</a:t>
            </a:r>
            <a:r>
              <a:rPr lang="fr-FR" sz="1100" b="1" cap="small" dirty="0" smtClean="0">
                <a:solidFill>
                  <a:schemeClr val="accent1"/>
                </a:solidFill>
                <a:effectLst/>
                <a:latin typeface="Arial" pitchFamily="34" charset="0"/>
                <a:ea typeface="Calibri"/>
                <a:cs typeface="Arial" pitchFamily="34" charset="0"/>
              </a:rPr>
              <a:t> SANTACREU-VASUT</a:t>
            </a:r>
            <a:endParaRPr lang="fr-FR" sz="1100" dirty="0">
              <a:solidFill>
                <a:schemeClr val="accent1"/>
              </a:solidFill>
              <a:effectLst/>
              <a:latin typeface="Arial" pitchFamily="34" charset="0"/>
              <a:ea typeface="Calibri"/>
              <a:cs typeface="Arial" pitchFamily="34" charset="0"/>
            </a:endParaRPr>
          </a:p>
          <a:p>
            <a:pPr algn="ctr">
              <a:spcAft>
                <a:spcPts val="0"/>
              </a:spcAft>
            </a:pPr>
            <a:r>
              <a:rPr lang="fr-FR" sz="1100" b="1" cap="small" dirty="0">
                <a:effectLst/>
                <a:latin typeface="Arial" pitchFamily="34" charset="0"/>
                <a:ea typeface="Calibri"/>
                <a:cs typeface="Arial" pitchFamily="34" charset="0"/>
              </a:rPr>
              <a:t>Eléments biographiques</a:t>
            </a:r>
            <a:endParaRPr lang="fr-FR" sz="1100" dirty="0">
              <a:effectLst/>
              <a:latin typeface="Arial" pitchFamily="34" charset="0"/>
              <a:ea typeface="Calibri"/>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 compatLnSpc="1">
            <a:prstTxWarp prst="textNoShape">
              <a:avLst/>
            </a:prstTxWarp>
          </a:bodyPr>
          <a:lstStyle/>
          <a:p>
            <a:r>
              <a:rPr lang="fr-FR" sz="1600" cap="none" dirty="0" smtClean="0"/>
              <a:t/>
            </a:r>
            <a:br>
              <a:rPr lang="fr-FR" sz="1600" cap="none" dirty="0" smtClean="0"/>
            </a:br>
            <a:r>
              <a:rPr lang="fr-FR" sz="1600" cap="none" dirty="0" smtClean="0"/>
              <a:t>Acte 2: BERTRAND RICHARD</a:t>
            </a:r>
            <a:br>
              <a:rPr lang="fr-FR" sz="1600" cap="none" dirty="0" smtClean="0"/>
            </a:br>
            <a:r>
              <a:rPr lang="fr-FR" sz="1600" dirty="0"/>
              <a:t>Etat de la gouvernance en France</a:t>
            </a:r>
            <a:br>
              <a:rPr lang="fr-FR" sz="1600" dirty="0"/>
            </a:br>
            <a:endParaRPr lang="fr-FR" sz="1600" cap="none" dirty="0" smtClean="0"/>
          </a:p>
        </p:txBody>
      </p:sp>
      <p:sp>
        <p:nvSpPr>
          <p:cNvPr id="9221" name="Espace réservé du numéro de diapositive 9"/>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S Lola" pitchFamily="34" charset="0"/>
                <a:ea typeface="MS PGothic" pitchFamily="34" charset="-128"/>
              </a:defRPr>
            </a:lvl1pPr>
            <a:lvl2pPr marL="742950" indent="-285750">
              <a:defRPr>
                <a:solidFill>
                  <a:schemeClr val="tx1"/>
                </a:solidFill>
                <a:latin typeface="FS Lola" pitchFamily="34" charset="0"/>
                <a:ea typeface="MS PGothic" pitchFamily="34" charset="-128"/>
              </a:defRPr>
            </a:lvl2pPr>
            <a:lvl3pPr marL="1143000" indent="-228600">
              <a:defRPr>
                <a:solidFill>
                  <a:schemeClr val="tx1"/>
                </a:solidFill>
                <a:latin typeface="FS Lola" pitchFamily="34" charset="0"/>
                <a:ea typeface="MS PGothic" pitchFamily="34" charset="-128"/>
              </a:defRPr>
            </a:lvl3pPr>
            <a:lvl4pPr marL="1600200" indent="-228600">
              <a:defRPr>
                <a:solidFill>
                  <a:schemeClr val="tx1"/>
                </a:solidFill>
                <a:latin typeface="FS Lola" pitchFamily="34" charset="0"/>
                <a:ea typeface="MS PGothic" pitchFamily="34" charset="-128"/>
              </a:defRPr>
            </a:lvl4pPr>
            <a:lvl5pPr marL="2057400" indent="-228600">
              <a:defRPr>
                <a:solidFill>
                  <a:schemeClr val="tx1"/>
                </a:solidFill>
                <a:latin typeface="FS Lola" pitchFamily="34" charset="0"/>
                <a:ea typeface="MS PGothic" pitchFamily="34" charset="-128"/>
              </a:defRPr>
            </a:lvl5pPr>
            <a:lvl6pPr marL="2514600" indent="-228600" fontAlgn="base">
              <a:spcBef>
                <a:spcPct val="0"/>
              </a:spcBef>
              <a:spcAft>
                <a:spcPct val="0"/>
              </a:spcAft>
              <a:defRPr>
                <a:solidFill>
                  <a:schemeClr val="tx1"/>
                </a:solidFill>
                <a:latin typeface="FS Lola" pitchFamily="34" charset="0"/>
                <a:ea typeface="MS PGothic" pitchFamily="34" charset="-128"/>
              </a:defRPr>
            </a:lvl6pPr>
            <a:lvl7pPr marL="2971800" indent="-228600" fontAlgn="base">
              <a:spcBef>
                <a:spcPct val="0"/>
              </a:spcBef>
              <a:spcAft>
                <a:spcPct val="0"/>
              </a:spcAft>
              <a:defRPr>
                <a:solidFill>
                  <a:schemeClr val="tx1"/>
                </a:solidFill>
                <a:latin typeface="FS Lola" pitchFamily="34" charset="0"/>
                <a:ea typeface="MS PGothic" pitchFamily="34" charset="-128"/>
              </a:defRPr>
            </a:lvl7pPr>
            <a:lvl8pPr marL="3429000" indent="-228600" fontAlgn="base">
              <a:spcBef>
                <a:spcPct val="0"/>
              </a:spcBef>
              <a:spcAft>
                <a:spcPct val="0"/>
              </a:spcAft>
              <a:defRPr>
                <a:solidFill>
                  <a:schemeClr val="tx1"/>
                </a:solidFill>
                <a:latin typeface="FS Lola" pitchFamily="34" charset="0"/>
                <a:ea typeface="MS PGothic" pitchFamily="34" charset="-128"/>
              </a:defRPr>
            </a:lvl8pPr>
            <a:lvl9pPr marL="3886200" indent="-228600" fontAlgn="base">
              <a:spcBef>
                <a:spcPct val="0"/>
              </a:spcBef>
              <a:spcAft>
                <a:spcPct val="0"/>
              </a:spcAft>
              <a:defRPr>
                <a:solidFill>
                  <a:schemeClr val="tx1"/>
                </a:solidFill>
                <a:latin typeface="FS Lola" pitchFamily="34" charset="0"/>
                <a:ea typeface="MS PGothic" pitchFamily="34" charset="-128"/>
              </a:defRPr>
            </a:lvl9pPr>
          </a:lstStyle>
          <a:p>
            <a:r>
              <a:rPr lang="fr-FR">
                <a:solidFill>
                  <a:schemeClr val="accent1"/>
                </a:solidFill>
                <a:latin typeface="Arial" pitchFamily="34" charset="0"/>
              </a:rPr>
              <a:t>P.</a:t>
            </a:r>
            <a:fld id="{4228E1AE-E35F-4645-91A2-670E7FC80614}" type="slidenum">
              <a:rPr lang="fr-FR">
                <a:solidFill>
                  <a:schemeClr val="accent1"/>
                </a:solidFill>
                <a:latin typeface="Arial" pitchFamily="34" charset="0"/>
              </a:rPr>
              <a:pPr/>
              <a:t>4</a:t>
            </a:fld>
            <a:endParaRPr lang="fr-FR">
              <a:solidFill>
                <a:schemeClr val="accent1"/>
              </a:solidFill>
              <a:latin typeface="Arial" pitchFamily="34" charset="0"/>
            </a:endParaRPr>
          </a:p>
        </p:txBody>
      </p:sp>
      <p:sp>
        <p:nvSpPr>
          <p:cNvPr id="10" name="BodyText"/>
          <p:cNvSpPr>
            <a:spLocks noChangeArrowheads="1"/>
          </p:cNvSpPr>
          <p:nvPr/>
        </p:nvSpPr>
        <p:spPr bwMode="auto">
          <a:xfrm>
            <a:off x="0" y="4531727"/>
            <a:ext cx="4305317" cy="4104456"/>
          </a:xfrm>
          <a:prstGeom prst="rect">
            <a:avLst/>
          </a:prstGeom>
          <a:noFill/>
          <a:ln w="9525">
            <a:noFill/>
            <a:miter lim="800000"/>
            <a:headEnd/>
            <a:tailEnd/>
          </a:ln>
        </p:spPr>
        <p:txBody>
          <a:bodyPr/>
          <a:lstStyle>
            <a:defPPr>
              <a:defRPr lang="en-US"/>
            </a:defPPr>
            <a:lvl1pPr algn="l" rtl="0" fontAlgn="base">
              <a:spcBef>
                <a:spcPct val="0"/>
              </a:spcBef>
              <a:spcAft>
                <a:spcPct val="0"/>
              </a:spcAft>
              <a:defRPr kern="1200">
                <a:solidFill>
                  <a:schemeClr val="tx1"/>
                </a:solidFill>
                <a:latin typeface="Arial Narrow" pitchFamily="34" charset="0"/>
                <a:ea typeface="+mn-ea"/>
                <a:cs typeface="Arial" pitchFamily="34" charset="0"/>
              </a:defRPr>
            </a:lvl1pPr>
            <a:lvl2pPr marL="457200" algn="l" rtl="0" fontAlgn="base">
              <a:spcBef>
                <a:spcPct val="0"/>
              </a:spcBef>
              <a:spcAft>
                <a:spcPct val="0"/>
              </a:spcAft>
              <a:defRPr kern="1200">
                <a:solidFill>
                  <a:schemeClr val="tx1"/>
                </a:solidFill>
                <a:latin typeface="Arial Narrow" pitchFamily="34" charset="0"/>
                <a:ea typeface="+mn-ea"/>
                <a:cs typeface="Arial" pitchFamily="34" charset="0"/>
              </a:defRPr>
            </a:lvl2pPr>
            <a:lvl3pPr marL="914400" algn="l" rtl="0" fontAlgn="base">
              <a:spcBef>
                <a:spcPct val="0"/>
              </a:spcBef>
              <a:spcAft>
                <a:spcPct val="0"/>
              </a:spcAft>
              <a:defRPr kern="1200">
                <a:solidFill>
                  <a:schemeClr val="tx1"/>
                </a:solidFill>
                <a:latin typeface="Arial Narrow"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Narrow"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Narrow" pitchFamily="34" charset="0"/>
                <a:ea typeface="+mn-ea"/>
                <a:cs typeface="Arial" pitchFamily="34" charset="0"/>
              </a:defRPr>
            </a:lvl5pPr>
            <a:lvl6pPr marL="2286000" algn="l" defTabSz="914400" rtl="0" eaLnBrk="1" latinLnBrk="0" hangingPunct="1">
              <a:defRPr kern="1200">
                <a:solidFill>
                  <a:schemeClr val="tx1"/>
                </a:solidFill>
                <a:latin typeface="Arial Narrow" pitchFamily="34" charset="0"/>
                <a:ea typeface="+mn-ea"/>
                <a:cs typeface="Arial" pitchFamily="34" charset="0"/>
              </a:defRPr>
            </a:lvl6pPr>
            <a:lvl7pPr marL="2743200" algn="l" defTabSz="914400" rtl="0" eaLnBrk="1" latinLnBrk="0" hangingPunct="1">
              <a:defRPr kern="1200">
                <a:solidFill>
                  <a:schemeClr val="tx1"/>
                </a:solidFill>
                <a:latin typeface="Arial Narrow" pitchFamily="34" charset="0"/>
                <a:ea typeface="+mn-ea"/>
                <a:cs typeface="Arial" pitchFamily="34" charset="0"/>
              </a:defRPr>
            </a:lvl7pPr>
            <a:lvl8pPr marL="3200400" algn="l" defTabSz="914400" rtl="0" eaLnBrk="1" latinLnBrk="0" hangingPunct="1">
              <a:defRPr kern="1200">
                <a:solidFill>
                  <a:schemeClr val="tx1"/>
                </a:solidFill>
                <a:latin typeface="Arial Narrow" pitchFamily="34" charset="0"/>
                <a:ea typeface="+mn-ea"/>
                <a:cs typeface="Arial" pitchFamily="34" charset="0"/>
              </a:defRPr>
            </a:lvl8pPr>
            <a:lvl9pPr marL="3657600" algn="l" defTabSz="914400" rtl="0" eaLnBrk="1" latinLnBrk="0" hangingPunct="1">
              <a:defRPr kern="1200">
                <a:solidFill>
                  <a:schemeClr val="tx1"/>
                </a:solidFill>
                <a:latin typeface="Arial Narrow" pitchFamily="34" charset="0"/>
                <a:ea typeface="+mn-ea"/>
                <a:cs typeface="Arial" pitchFamily="34" charset="0"/>
              </a:defRPr>
            </a:lvl9pPr>
          </a:lstStyle>
          <a:p>
            <a:pPr>
              <a:spcBef>
                <a:spcPts val="600"/>
              </a:spcBef>
            </a:pPr>
            <a:r>
              <a:rPr lang="fr-FR" sz="900" dirty="0">
                <a:solidFill>
                  <a:schemeClr val="accent6"/>
                </a:solidFill>
                <a:latin typeface="Arial" pitchFamily="34" charset="0"/>
              </a:rPr>
              <a:t>Bertrand Richard </a:t>
            </a:r>
            <a:r>
              <a:rPr lang="fr-FR" sz="900" dirty="0" err="1">
                <a:solidFill>
                  <a:schemeClr val="accent6"/>
                </a:solidFill>
                <a:latin typeface="Arial" pitchFamily="34" charset="0"/>
              </a:rPr>
              <a:t>co</a:t>
            </a:r>
            <a:r>
              <a:rPr lang="fr-FR" sz="900" dirty="0">
                <a:solidFill>
                  <a:schemeClr val="accent6"/>
                </a:solidFill>
                <a:latin typeface="Arial" pitchFamily="34" charset="0"/>
              </a:rPr>
              <a:t>-anime au niveau européen la </a:t>
            </a:r>
            <a:r>
              <a:rPr lang="fr-FR" sz="900" dirty="0" err="1">
                <a:solidFill>
                  <a:schemeClr val="accent6"/>
                </a:solidFill>
                <a:latin typeface="Arial" pitchFamily="34" charset="0"/>
              </a:rPr>
              <a:t>Board</a:t>
            </a:r>
            <a:r>
              <a:rPr lang="fr-FR" sz="900" dirty="0">
                <a:solidFill>
                  <a:schemeClr val="accent6"/>
                </a:solidFill>
                <a:latin typeface="Arial" pitchFamily="34" charset="0"/>
              </a:rPr>
              <a:t> and CEO Succession Practice de Spencer Stuart et en est le responsable pour la France. Il a rejoint Spencer Stuart en octobre 2006 comme membre de la </a:t>
            </a:r>
            <a:r>
              <a:rPr lang="fr-FR" sz="900" dirty="0" err="1">
                <a:solidFill>
                  <a:schemeClr val="accent6"/>
                </a:solidFill>
                <a:latin typeface="Arial" pitchFamily="34" charset="0"/>
              </a:rPr>
              <a:t>Board</a:t>
            </a:r>
            <a:r>
              <a:rPr lang="fr-FR" sz="900" dirty="0">
                <a:solidFill>
                  <a:schemeClr val="accent6"/>
                </a:solidFill>
                <a:latin typeface="Arial" pitchFamily="34" charset="0"/>
              </a:rPr>
              <a:t> Practice et </a:t>
            </a:r>
            <a:r>
              <a:rPr lang="fr-FR" sz="900" dirty="0" err="1">
                <a:solidFill>
                  <a:schemeClr val="accent6"/>
                </a:solidFill>
                <a:latin typeface="Arial" pitchFamily="34" charset="0"/>
              </a:rPr>
              <a:t>co</a:t>
            </a:r>
            <a:r>
              <a:rPr lang="fr-FR" sz="900" dirty="0">
                <a:solidFill>
                  <a:schemeClr val="accent6"/>
                </a:solidFill>
                <a:latin typeface="Arial" pitchFamily="34" charset="0"/>
              </a:rPr>
              <a:t>-leader de la Financial Services Practice</a:t>
            </a:r>
            <a:r>
              <a:rPr lang="fr-FR" sz="900" dirty="0" smtClean="0">
                <a:solidFill>
                  <a:schemeClr val="accent6"/>
                </a:solidFill>
                <a:latin typeface="Arial" pitchFamily="34" charset="0"/>
              </a:rPr>
              <a:t>.</a:t>
            </a:r>
            <a:endParaRPr lang="fr-FR" sz="900" dirty="0">
              <a:solidFill>
                <a:schemeClr val="accent6"/>
              </a:solidFill>
              <a:latin typeface="Arial" pitchFamily="34" charset="0"/>
            </a:endParaRPr>
          </a:p>
          <a:p>
            <a:pPr>
              <a:spcBef>
                <a:spcPts val="600"/>
              </a:spcBef>
            </a:pPr>
            <a:r>
              <a:rPr lang="fr-FR" sz="900" dirty="0">
                <a:solidFill>
                  <a:schemeClr val="accent6"/>
                </a:solidFill>
                <a:latin typeface="Arial" pitchFamily="34" charset="0"/>
              </a:rPr>
              <a:t>Il était précédemment Directeur Général de Korn/Ferry International à Paris et membre du Comité Exécutif Européen où il était responsable de la Practice Finance et responsable de la Practice </a:t>
            </a:r>
            <a:r>
              <a:rPr lang="fr-FR" sz="900" dirty="0" err="1">
                <a:solidFill>
                  <a:schemeClr val="accent6"/>
                </a:solidFill>
                <a:latin typeface="Arial" pitchFamily="34" charset="0"/>
              </a:rPr>
              <a:t>Board</a:t>
            </a:r>
            <a:r>
              <a:rPr lang="fr-FR" sz="900" dirty="0">
                <a:solidFill>
                  <a:schemeClr val="accent6"/>
                </a:solidFill>
                <a:latin typeface="Arial" pitchFamily="34" charset="0"/>
              </a:rPr>
              <a:t> Services et conseil en gouvernement d’entreprise pour la France</a:t>
            </a:r>
            <a:r>
              <a:rPr lang="fr-FR" sz="900" dirty="0" smtClean="0">
                <a:solidFill>
                  <a:schemeClr val="accent6"/>
                </a:solidFill>
                <a:latin typeface="Arial" pitchFamily="34" charset="0"/>
              </a:rPr>
              <a:t>.</a:t>
            </a:r>
            <a:endParaRPr lang="fr-FR" sz="900" dirty="0">
              <a:solidFill>
                <a:schemeClr val="accent6"/>
              </a:solidFill>
              <a:latin typeface="Arial" pitchFamily="34" charset="0"/>
            </a:endParaRPr>
          </a:p>
          <a:p>
            <a:pPr>
              <a:spcBef>
                <a:spcPts val="600"/>
              </a:spcBef>
            </a:pPr>
            <a:r>
              <a:rPr lang="fr-FR" sz="900" dirty="0">
                <a:solidFill>
                  <a:schemeClr val="accent6"/>
                </a:solidFill>
                <a:latin typeface="Arial" pitchFamily="34" charset="0"/>
              </a:rPr>
              <a:t>Il est membre de l’Institut Français des Administrateurs à Paris et de l’Institute of </a:t>
            </a:r>
            <a:r>
              <a:rPr lang="fr-FR" sz="900" dirty="0" err="1">
                <a:solidFill>
                  <a:schemeClr val="accent6"/>
                </a:solidFill>
                <a:latin typeface="Arial" pitchFamily="34" charset="0"/>
              </a:rPr>
              <a:t>Directors</a:t>
            </a:r>
            <a:r>
              <a:rPr lang="fr-FR" sz="900" dirty="0">
                <a:solidFill>
                  <a:schemeClr val="accent6"/>
                </a:solidFill>
                <a:latin typeface="Arial" pitchFamily="34" charset="0"/>
              </a:rPr>
              <a:t> à Londres</a:t>
            </a:r>
            <a:r>
              <a:rPr lang="fr-FR" sz="900" dirty="0" smtClean="0">
                <a:solidFill>
                  <a:schemeClr val="accent6"/>
                </a:solidFill>
                <a:latin typeface="Arial" pitchFamily="34" charset="0"/>
              </a:rPr>
              <a:t>.</a:t>
            </a:r>
            <a:endParaRPr lang="fr-FR" sz="900" dirty="0">
              <a:solidFill>
                <a:schemeClr val="accent6"/>
              </a:solidFill>
              <a:latin typeface="Arial" pitchFamily="34" charset="0"/>
            </a:endParaRPr>
          </a:p>
          <a:p>
            <a:pPr>
              <a:spcBef>
                <a:spcPts val="600"/>
              </a:spcBef>
            </a:pPr>
            <a:r>
              <a:rPr lang="fr-FR" sz="900" dirty="0">
                <a:solidFill>
                  <a:schemeClr val="accent6"/>
                </a:solidFill>
                <a:latin typeface="Arial" pitchFamily="34" charset="0"/>
              </a:rPr>
              <a:t>Auparavant, il était Associé du cabinet </a:t>
            </a:r>
            <a:r>
              <a:rPr lang="fr-FR" sz="900" dirty="0" err="1">
                <a:solidFill>
                  <a:schemeClr val="accent6"/>
                </a:solidFill>
                <a:latin typeface="Arial" pitchFamily="34" charset="0"/>
              </a:rPr>
              <a:t>Vuchot</a:t>
            </a:r>
            <a:r>
              <a:rPr lang="fr-FR" sz="900" dirty="0">
                <a:solidFill>
                  <a:schemeClr val="accent6"/>
                </a:solidFill>
                <a:latin typeface="Arial" pitchFamily="34" charset="0"/>
              </a:rPr>
              <a:t> Ward </a:t>
            </a:r>
            <a:r>
              <a:rPr lang="fr-FR" sz="900" dirty="0" err="1">
                <a:solidFill>
                  <a:schemeClr val="accent6"/>
                </a:solidFill>
                <a:latin typeface="Arial" pitchFamily="34" charset="0"/>
              </a:rPr>
              <a:t>Howell</a:t>
            </a:r>
            <a:r>
              <a:rPr lang="fr-FR" sz="900" dirty="0">
                <a:solidFill>
                  <a:schemeClr val="accent6"/>
                </a:solidFill>
                <a:latin typeface="Arial" pitchFamily="34" charset="0"/>
              </a:rPr>
              <a:t> en charge de la Practice Finance de 1990 à 1998, date de la fusion de ce cabinet avec Korn/Ferry International. Antérieurement, Bertrand Richard était Directeur Général Adjoint de la société de bourse TRP après avoir dirigé les activités de </a:t>
            </a:r>
            <a:r>
              <a:rPr lang="fr-FR" sz="900" dirty="0" err="1">
                <a:solidFill>
                  <a:schemeClr val="accent6"/>
                </a:solidFill>
                <a:latin typeface="Arial" pitchFamily="34" charset="0"/>
              </a:rPr>
              <a:t>corporate</a:t>
            </a:r>
            <a:r>
              <a:rPr lang="fr-FR" sz="900" dirty="0">
                <a:solidFill>
                  <a:schemeClr val="accent6"/>
                </a:solidFill>
                <a:latin typeface="Arial" pitchFamily="34" charset="0"/>
              </a:rPr>
              <a:t> finance de Bank of </a:t>
            </a:r>
            <a:r>
              <a:rPr lang="fr-FR" sz="900" dirty="0" err="1">
                <a:solidFill>
                  <a:schemeClr val="accent6"/>
                </a:solidFill>
                <a:latin typeface="Arial" pitchFamily="34" charset="0"/>
              </a:rPr>
              <a:t>America</a:t>
            </a:r>
            <a:r>
              <a:rPr lang="fr-FR" sz="900" dirty="0">
                <a:solidFill>
                  <a:schemeClr val="accent6"/>
                </a:solidFill>
                <a:latin typeface="Arial" pitchFamily="34" charset="0"/>
              </a:rPr>
              <a:t> à Paris</a:t>
            </a:r>
            <a:r>
              <a:rPr lang="fr-FR" sz="900" dirty="0" smtClean="0">
                <a:solidFill>
                  <a:schemeClr val="accent6"/>
                </a:solidFill>
                <a:latin typeface="Arial" pitchFamily="34" charset="0"/>
              </a:rPr>
              <a:t>.</a:t>
            </a:r>
            <a:endParaRPr lang="fr-FR" sz="900" dirty="0">
              <a:solidFill>
                <a:schemeClr val="accent6"/>
              </a:solidFill>
              <a:latin typeface="Arial" pitchFamily="34" charset="0"/>
            </a:endParaRPr>
          </a:p>
          <a:p>
            <a:pPr>
              <a:spcBef>
                <a:spcPts val="600"/>
              </a:spcBef>
            </a:pPr>
            <a:r>
              <a:rPr lang="fr-FR" sz="900" dirty="0">
                <a:solidFill>
                  <a:schemeClr val="accent6"/>
                </a:solidFill>
                <a:latin typeface="Arial" pitchFamily="34" charset="0"/>
              </a:rPr>
              <a:t>Il avait commencé sa carrière au Crédit Lyonnais aux Etats-Unis</a:t>
            </a:r>
            <a:r>
              <a:rPr lang="fr-FR" sz="900" dirty="0" smtClean="0">
                <a:solidFill>
                  <a:schemeClr val="accent6"/>
                </a:solidFill>
                <a:latin typeface="Arial" pitchFamily="34" charset="0"/>
              </a:rPr>
              <a:t>.</a:t>
            </a:r>
            <a:endParaRPr lang="fr-FR" sz="900" dirty="0">
              <a:solidFill>
                <a:schemeClr val="accent6"/>
              </a:solidFill>
              <a:latin typeface="Arial" pitchFamily="34" charset="0"/>
            </a:endParaRPr>
          </a:p>
          <a:p>
            <a:pPr>
              <a:spcBef>
                <a:spcPts val="600"/>
              </a:spcBef>
            </a:pPr>
            <a:r>
              <a:rPr lang="fr-FR" sz="900" dirty="0">
                <a:solidFill>
                  <a:schemeClr val="accent6"/>
                </a:solidFill>
                <a:latin typeface="Arial" pitchFamily="34" charset="0"/>
              </a:rPr>
              <a:t>Bertrand est diplômé de l’ESSEC, titulaire du DEA de Sciences Économiques de Paris I Sorbonne, auditeur de l’IHEDN et de l’IHESI et auteur de plusieurs ouvrages sur le statut du dirigeant et le gouvernement d’entreprise publiés aux Éditions d’Organisation. Il est Capitaine de Frégate dans la Marine Nationale et Chevalier de la Légion d’Honneur.</a:t>
            </a:r>
          </a:p>
        </p:txBody>
      </p:sp>
      <p:pic>
        <p:nvPicPr>
          <p:cNvPr id="11" name="Picture 10" descr="Richard_Bertrant_Merged.jpg"/>
          <p:cNvPicPr>
            <a:picLocks noChangeAspect="1" noChangeArrowheads="1"/>
          </p:cNvPicPr>
          <p:nvPr/>
        </p:nvPicPr>
        <p:blipFill>
          <a:blip r:embed="rId2" cstate="print"/>
          <a:srcRect/>
          <a:stretch>
            <a:fillRect/>
          </a:stretch>
        </p:blipFill>
        <p:spPr bwMode="auto">
          <a:xfrm>
            <a:off x="1484784" y="2699792"/>
            <a:ext cx="1440160" cy="1780997"/>
          </a:xfrm>
          <a:prstGeom prst="rect">
            <a:avLst/>
          </a:prstGeom>
          <a:noFill/>
          <a:ln w="9525">
            <a:noFill/>
            <a:miter lim="800000"/>
            <a:headEnd/>
            <a:tailEnd/>
          </a:ln>
        </p:spPr>
      </p:pic>
      <p:sp>
        <p:nvSpPr>
          <p:cNvPr id="12" name="Zone de texte 3"/>
          <p:cNvSpPr txBox="1"/>
          <p:nvPr/>
        </p:nvSpPr>
        <p:spPr>
          <a:xfrm>
            <a:off x="1568807" y="1691679"/>
            <a:ext cx="4067175" cy="5810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100" b="1" cap="small" dirty="0" smtClean="0">
                <a:solidFill>
                  <a:schemeClr val="accent1"/>
                </a:solidFill>
                <a:effectLst/>
                <a:latin typeface="Arial" pitchFamily="34" charset="0"/>
                <a:ea typeface="Calibri"/>
                <a:cs typeface="Arial" pitchFamily="34" charset="0"/>
              </a:rPr>
              <a:t>Bertrand RICHARD</a:t>
            </a:r>
            <a:endParaRPr lang="fr-FR" sz="1100" dirty="0">
              <a:solidFill>
                <a:schemeClr val="accent1"/>
              </a:solidFill>
              <a:effectLst/>
              <a:latin typeface="Arial" pitchFamily="34" charset="0"/>
              <a:ea typeface="Calibri"/>
              <a:cs typeface="Arial" pitchFamily="34" charset="0"/>
            </a:endParaRPr>
          </a:p>
          <a:p>
            <a:pPr algn="ctr">
              <a:spcAft>
                <a:spcPts val="0"/>
              </a:spcAft>
            </a:pPr>
            <a:r>
              <a:rPr lang="fr-FR" sz="1100" b="1" cap="small" dirty="0">
                <a:effectLst/>
                <a:latin typeface="Arial" pitchFamily="34" charset="0"/>
                <a:ea typeface="Calibri"/>
                <a:cs typeface="Arial" pitchFamily="34" charset="0"/>
              </a:rPr>
              <a:t>Eléments biographiques</a:t>
            </a:r>
            <a:endParaRPr lang="fr-FR" sz="1100" dirty="0">
              <a:effectLst/>
              <a:latin typeface="Arial" pitchFamily="34" charset="0"/>
              <a:ea typeface="Calibri"/>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153" y="2731656"/>
            <a:ext cx="1808158" cy="25837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7032" y="5652120"/>
            <a:ext cx="1873800" cy="269928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 compatLnSpc="1">
            <a:prstTxWarp prst="textNoShape">
              <a:avLst/>
            </a:prstTxWarp>
          </a:bodyPr>
          <a:lstStyle/>
          <a:p>
            <a:r>
              <a:rPr lang="fr-FR" sz="1600" cap="none" dirty="0" smtClean="0"/>
              <a:t>Acte 3: </a:t>
            </a:r>
            <a:r>
              <a:rPr lang="fr-FR" sz="1600" cap="none" dirty="0"/>
              <a:t>AGNES BRICARD</a:t>
            </a:r>
            <a:br>
              <a:rPr lang="fr-FR" sz="1600" cap="none" dirty="0"/>
            </a:br>
            <a:r>
              <a:rPr lang="fr-FR" sz="1600" cap="none" dirty="0" smtClean="0"/>
              <a:t>REMISE </a:t>
            </a:r>
            <a:r>
              <a:rPr lang="fr-FR" sz="1600" cap="none" dirty="0"/>
              <a:t>DES </a:t>
            </a:r>
            <a:r>
              <a:rPr lang="fr-FR" sz="1600" cap="none" dirty="0" smtClean="0"/>
              <a:t>CERTIFICATS</a:t>
            </a:r>
          </a:p>
        </p:txBody>
      </p:sp>
      <p:sp>
        <p:nvSpPr>
          <p:cNvPr id="10245" name="Espace réservé du numéro de diapositive 13"/>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S Lola" pitchFamily="34" charset="0"/>
                <a:ea typeface="MS PGothic" pitchFamily="34" charset="-128"/>
              </a:defRPr>
            </a:lvl1pPr>
            <a:lvl2pPr marL="742950" indent="-285750">
              <a:defRPr>
                <a:solidFill>
                  <a:schemeClr val="tx1"/>
                </a:solidFill>
                <a:latin typeface="FS Lola" pitchFamily="34" charset="0"/>
                <a:ea typeface="MS PGothic" pitchFamily="34" charset="-128"/>
              </a:defRPr>
            </a:lvl2pPr>
            <a:lvl3pPr marL="1143000" indent="-228600">
              <a:defRPr>
                <a:solidFill>
                  <a:schemeClr val="tx1"/>
                </a:solidFill>
                <a:latin typeface="FS Lola" pitchFamily="34" charset="0"/>
                <a:ea typeface="MS PGothic" pitchFamily="34" charset="-128"/>
              </a:defRPr>
            </a:lvl3pPr>
            <a:lvl4pPr marL="1600200" indent="-228600">
              <a:defRPr>
                <a:solidFill>
                  <a:schemeClr val="tx1"/>
                </a:solidFill>
                <a:latin typeface="FS Lola" pitchFamily="34" charset="0"/>
                <a:ea typeface="MS PGothic" pitchFamily="34" charset="-128"/>
              </a:defRPr>
            </a:lvl4pPr>
            <a:lvl5pPr marL="2057400" indent="-228600">
              <a:defRPr>
                <a:solidFill>
                  <a:schemeClr val="tx1"/>
                </a:solidFill>
                <a:latin typeface="FS Lola" pitchFamily="34" charset="0"/>
                <a:ea typeface="MS PGothic" pitchFamily="34" charset="-128"/>
              </a:defRPr>
            </a:lvl5pPr>
            <a:lvl6pPr marL="2514600" indent="-228600" fontAlgn="base">
              <a:spcBef>
                <a:spcPct val="0"/>
              </a:spcBef>
              <a:spcAft>
                <a:spcPct val="0"/>
              </a:spcAft>
              <a:defRPr>
                <a:solidFill>
                  <a:schemeClr val="tx1"/>
                </a:solidFill>
                <a:latin typeface="FS Lola" pitchFamily="34" charset="0"/>
                <a:ea typeface="MS PGothic" pitchFamily="34" charset="-128"/>
              </a:defRPr>
            </a:lvl6pPr>
            <a:lvl7pPr marL="2971800" indent="-228600" fontAlgn="base">
              <a:spcBef>
                <a:spcPct val="0"/>
              </a:spcBef>
              <a:spcAft>
                <a:spcPct val="0"/>
              </a:spcAft>
              <a:defRPr>
                <a:solidFill>
                  <a:schemeClr val="tx1"/>
                </a:solidFill>
                <a:latin typeface="FS Lola" pitchFamily="34" charset="0"/>
                <a:ea typeface="MS PGothic" pitchFamily="34" charset="-128"/>
              </a:defRPr>
            </a:lvl7pPr>
            <a:lvl8pPr marL="3429000" indent="-228600" fontAlgn="base">
              <a:spcBef>
                <a:spcPct val="0"/>
              </a:spcBef>
              <a:spcAft>
                <a:spcPct val="0"/>
              </a:spcAft>
              <a:defRPr>
                <a:solidFill>
                  <a:schemeClr val="tx1"/>
                </a:solidFill>
                <a:latin typeface="FS Lola" pitchFamily="34" charset="0"/>
                <a:ea typeface="MS PGothic" pitchFamily="34" charset="-128"/>
              </a:defRPr>
            </a:lvl8pPr>
            <a:lvl9pPr marL="3886200" indent="-228600" fontAlgn="base">
              <a:spcBef>
                <a:spcPct val="0"/>
              </a:spcBef>
              <a:spcAft>
                <a:spcPct val="0"/>
              </a:spcAft>
              <a:defRPr>
                <a:solidFill>
                  <a:schemeClr val="tx1"/>
                </a:solidFill>
                <a:latin typeface="FS Lola" pitchFamily="34" charset="0"/>
                <a:ea typeface="MS PGothic" pitchFamily="34" charset="-128"/>
              </a:defRPr>
            </a:lvl9pPr>
          </a:lstStyle>
          <a:p>
            <a:r>
              <a:rPr lang="fr-FR">
                <a:solidFill>
                  <a:schemeClr val="accent1"/>
                </a:solidFill>
                <a:latin typeface="Arial" pitchFamily="34" charset="0"/>
              </a:rPr>
              <a:t>P.</a:t>
            </a:r>
            <a:fld id="{1F94D3A9-B908-4A85-A878-BF5D209ED7A1}" type="slidenum">
              <a:rPr lang="fr-FR">
                <a:solidFill>
                  <a:schemeClr val="accent1"/>
                </a:solidFill>
                <a:latin typeface="Arial" pitchFamily="34" charset="0"/>
              </a:rPr>
              <a:pPr/>
              <a:t>5</a:t>
            </a:fld>
            <a:endParaRPr lang="fr-FR">
              <a:solidFill>
                <a:schemeClr val="accent1"/>
              </a:solidFill>
              <a:latin typeface="Arial" pitchFamily="34" charset="0"/>
            </a:endParaRPr>
          </a:p>
        </p:txBody>
      </p:sp>
      <p:sp>
        <p:nvSpPr>
          <p:cNvPr id="17" name="Zone de texte 3"/>
          <p:cNvSpPr txBox="1"/>
          <p:nvPr/>
        </p:nvSpPr>
        <p:spPr>
          <a:xfrm>
            <a:off x="1568807" y="1691679"/>
            <a:ext cx="4067175" cy="5810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100" b="1" cap="small" dirty="0">
                <a:solidFill>
                  <a:schemeClr val="accent1"/>
                </a:solidFill>
                <a:effectLst/>
                <a:latin typeface="Arial" pitchFamily="34" charset="0"/>
                <a:ea typeface="Calibri"/>
                <a:cs typeface="Arial" pitchFamily="34" charset="0"/>
              </a:rPr>
              <a:t>Agnès BRICARD</a:t>
            </a:r>
            <a:endParaRPr lang="fr-FR" sz="1100" dirty="0">
              <a:solidFill>
                <a:schemeClr val="accent1"/>
              </a:solidFill>
              <a:effectLst/>
              <a:latin typeface="Arial" pitchFamily="34" charset="0"/>
              <a:ea typeface="Calibri"/>
              <a:cs typeface="Arial" pitchFamily="34" charset="0"/>
            </a:endParaRPr>
          </a:p>
          <a:p>
            <a:pPr algn="ctr">
              <a:spcAft>
                <a:spcPts val="0"/>
              </a:spcAft>
            </a:pPr>
            <a:r>
              <a:rPr lang="fr-FR" sz="1100" b="1" cap="small" dirty="0">
                <a:effectLst/>
                <a:latin typeface="Arial" pitchFamily="34" charset="0"/>
                <a:ea typeface="Calibri"/>
                <a:cs typeface="Arial" pitchFamily="34" charset="0"/>
              </a:rPr>
              <a:t>Eléments biographiques</a:t>
            </a:r>
            <a:endParaRPr lang="fr-FR" sz="1100" dirty="0">
              <a:effectLst/>
              <a:latin typeface="Arial" pitchFamily="34" charset="0"/>
              <a:ea typeface="Calibri"/>
              <a:cs typeface="Arial" pitchFamily="34" charset="0"/>
            </a:endParaRPr>
          </a:p>
        </p:txBody>
      </p:sp>
      <p:sp>
        <p:nvSpPr>
          <p:cNvPr id="18" name="Zone de texte 1"/>
          <p:cNvSpPr txBox="1"/>
          <p:nvPr/>
        </p:nvSpPr>
        <p:spPr>
          <a:xfrm>
            <a:off x="892531" y="2297552"/>
            <a:ext cx="5419725" cy="546256"/>
          </a:xfrm>
          <a:prstGeom prst="rect">
            <a:avLst/>
          </a:prstGeom>
          <a:ln w="6350">
            <a:noFill/>
          </a:ln>
          <a:effectLst/>
        </p:spPr>
        <p:style>
          <a:lnRef idx="0">
            <a:schemeClr val="accent1"/>
          </a:lnRef>
          <a:fillRef idx="100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900" b="1" dirty="0">
                <a:solidFill>
                  <a:schemeClr val="accent1"/>
                </a:solidFill>
                <a:effectLst/>
                <a:latin typeface="Arial" pitchFamily="34" charset="0"/>
                <a:ea typeface="Calibri"/>
                <a:cs typeface="Arial" pitchFamily="34" charset="0"/>
              </a:rPr>
              <a:t> </a:t>
            </a:r>
            <a:r>
              <a:rPr lang="fr-FR" sz="900" b="1" dirty="0" smtClean="0">
                <a:solidFill>
                  <a:schemeClr val="accent1"/>
                </a:solidFill>
                <a:effectLst/>
                <a:latin typeface="Arial" pitchFamily="34" charset="0"/>
                <a:ea typeface="Calibri"/>
                <a:cs typeface="Arial" pitchFamily="34" charset="0"/>
              </a:rPr>
              <a:t>Expert-Comptable- Commissaire aux Comptes </a:t>
            </a:r>
            <a:endParaRPr lang="fr-FR" sz="900" dirty="0">
              <a:solidFill>
                <a:schemeClr val="accent1"/>
              </a:solidFill>
              <a:effectLst/>
              <a:latin typeface="Arial" pitchFamily="34" charset="0"/>
              <a:ea typeface="Calibri"/>
              <a:cs typeface="Arial" pitchFamily="34" charset="0"/>
            </a:endParaRPr>
          </a:p>
          <a:p>
            <a:pPr algn="ctr">
              <a:spcAft>
                <a:spcPts val="0"/>
              </a:spcAft>
            </a:pPr>
            <a:r>
              <a:rPr lang="fr-FR" sz="900" b="1" dirty="0">
                <a:solidFill>
                  <a:schemeClr val="accent1"/>
                </a:solidFill>
                <a:effectLst/>
                <a:latin typeface="Arial" pitchFamily="34" charset="0"/>
                <a:ea typeface="Calibri"/>
                <a:cs typeface="Arial" pitchFamily="34" charset="0"/>
              </a:rPr>
              <a:t>   Présidente d’Honneur </a:t>
            </a:r>
            <a:r>
              <a:rPr lang="fr-FR" sz="900" b="1" dirty="0">
                <a:solidFill>
                  <a:schemeClr val="accent1"/>
                </a:solidFill>
                <a:latin typeface="Arial" pitchFamily="34" charset="0"/>
                <a:ea typeface="Calibri"/>
                <a:cs typeface="Arial" pitchFamily="34" charset="0"/>
              </a:rPr>
              <a:t> </a:t>
            </a:r>
            <a:r>
              <a:rPr lang="fr-FR" sz="900" b="1" dirty="0" smtClean="0">
                <a:solidFill>
                  <a:schemeClr val="accent1"/>
                </a:solidFill>
                <a:effectLst/>
                <a:latin typeface="Arial" pitchFamily="34" charset="0"/>
                <a:ea typeface="Calibri"/>
                <a:cs typeface="Arial" pitchFamily="34" charset="0"/>
              </a:rPr>
              <a:t>du </a:t>
            </a:r>
            <a:r>
              <a:rPr lang="fr-FR" sz="900" b="1" dirty="0">
                <a:solidFill>
                  <a:schemeClr val="accent1"/>
                </a:solidFill>
                <a:effectLst/>
                <a:latin typeface="Arial" pitchFamily="34" charset="0"/>
                <a:ea typeface="Calibri"/>
                <a:cs typeface="Arial" pitchFamily="34" charset="0"/>
              </a:rPr>
              <a:t>Conseil Supérieur </a:t>
            </a:r>
            <a:r>
              <a:rPr lang="fr-FR" sz="900" b="1" dirty="0" smtClean="0">
                <a:solidFill>
                  <a:schemeClr val="accent1"/>
                </a:solidFill>
                <a:effectLst/>
                <a:latin typeface="Arial" pitchFamily="34" charset="0"/>
                <a:ea typeface="Calibri"/>
                <a:cs typeface="Arial" pitchFamily="34" charset="0"/>
              </a:rPr>
              <a:t>de l’Ordre des </a:t>
            </a:r>
            <a:r>
              <a:rPr lang="fr-FR" sz="900" b="1" dirty="0">
                <a:solidFill>
                  <a:schemeClr val="accent1"/>
                </a:solidFill>
                <a:effectLst/>
                <a:latin typeface="Arial" pitchFamily="34" charset="0"/>
                <a:ea typeface="Calibri"/>
                <a:cs typeface="Arial" pitchFamily="34" charset="0"/>
              </a:rPr>
              <a:t>Experts comptables </a:t>
            </a:r>
            <a:endParaRPr lang="fr-FR" sz="900" b="1" dirty="0" smtClean="0">
              <a:solidFill>
                <a:schemeClr val="accent1"/>
              </a:solidFill>
              <a:effectLst/>
              <a:latin typeface="Arial" pitchFamily="34" charset="0"/>
              <a:ea typeface="Calibri"/>
              <a:cs typeface="Arial" pitchFamily="34" charset="0"/>
            </a:endParaRPr>
          </a:p>
          <a:p>
            <a:pPr algn="ctr">
              <a:spcAft>
                <a:spcPts val="0"/>
              </a:spcAft>
            </a:pPr>
            <a:r>
              <a:rPr lang="fr-FR" sz="900" b="1" dirty="0" smtClean="0">
                <a:solidFill>
                  <a:schemeClr val="accent1"/>
                </a:solidFill>
                <a:latin typeface="Arial" pitchFamily="34" charset="0"/>
                <a:ea typeface="Calibri"/>
                <a:cs typeface="Arial" pitchFamily="34" charset="0"/>
              </a:rPr>
              <a:t>Présidente  fondatrice de la Fédération des Femmes administrateurs </a:t>
            </a:r>
            <a:endParaRPr lang="fr-FR" sz="900" dirty="0">
              <a:solidFill>
                <a:schemeClr val="accent1"/>
              </a:solidFill>
              <a:effectLst/>
              <a:latin typeface="Arial" pitchFamily="34" charset="0"/>
              <a:ea typeface="Calibri"/>
              <a:cs typeface="Arial" pitchFamily="34" charset="0"/>
            </a:endParaRPr>
          </a:p>
          <a:p>
            <a:pPr>
              <a:spcAft>
                <a:spcPts val="0"/>
              </a:spcAft>
            </a:pPr>
            <a:r>
              <a:rPr lang="fr-FR" sz="900" dirty="0">
                <a:solidFill>
                  <a:schemeClr val="accent1"/>
                </a:solidFill>
                <a:effectLst/>
                <a:latin typeface="Arial" pitchFamily="34" charset="0"/>
                <a:ea typeface="Calibri"/>
                <a:cs typeface="Arial" pitchFamily="34" charset="0"/>
              </a:rPr>
              <a:t> </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6019" y="3923928"/>
            <a:ext cx="1787860" cy="2681790"/>
          </a:xfrm>
          <a:prstGeom prst="rect">
            <a:avLst/>
          </a:prstGeom>
        </p:spPr>
      </p:pic>
      <p:sp>
        <p:nvSpPr>
          <p:cNvPr id="3" name="TextBox 2"/>
          <p:cNvSpPr txBox="1"/>
          <p:nvPr/>
        </p:nvSpPr>
        <p:spPr>
          <a:xfrm>
            <a:off x="308213" y="2843808"/>
            <a:ext cx="4104456" cy="5293757"/>
          </a:xfrm>
          <a:prstGeom prst="rect">
            <a:avLst/>
          </a:prstGeom>
          <a:noFill/>
        </p:spPr>
        <p:txBody>
          <a:bodyPr wrap="square" rtlCol="0">
            <a:spAutoFit/>
          </a:bodyPr>
          <a:lstStyle/>
          <a:p>
            <a:r>
              <a:rPr lang="fr-FR" sz="800" dirty="0">
                <a:latin typeface="Arial" pitchFamily="34" charset="0"/>
                <a:cs typeface="Arial" pitchFamily="34" charset="0"/>
              </a:rPr>
              <a:t>Agnès Bricard dirige le cabinet d’expertise comptable Bricard, Lacroix &amp; Associés qu’elle a créé en 1983. </a:t>
            </a:r>
            <a:br>
              <a:rPr lang="fr-FR" sz="800" dirty="0">
                <a:latin typeface="Arial" pitchFamily="34" charset="0"/>
                <a:cs typeface="Arial" pitchFamily="34" charset="0"/>
              </a:rPr>
            </a:br>
            <a:r>
              <a:rPr lang="fr-FR" sz="800" dirty="0">
                <a:latin typeface="Arial" pitchFamily="34" charset="0"/>
                <a:cs typeface="Arial" pitchFamily="34" charset="0"/>
              </a:rPr>
              <a:t/>
            </a:r>
            <a:br>
              <a:rPr lang="fr-FR" sz="800" dirty="0">
                <a:latin typeface="Arial" pitchFamily="34" charset="0"/>
                <a:cs typeface="Arial" pitchFamily="34" charset="0"/>
              </a:rPr>
            </a:br>
            <a:r>
              <a:rPr lang="fr-FR" sz="900" b="1" dirty="0">
                <a:latin typeface="Arial" pitchFamily="34" charset="0"/>
                <a:cs typeface="Arial" pitchFamily="34" charset="0"/>
              </a:rPr>
              <a:t>Biographie</a:t>
            </a:r>
            <a:r>
              <a:rPr lang="fr-FR" sz="900" dirty="0" smtClean="0">
                <a:latin typeface="Arial" pitchFamily="34" charset="0"/>
                <a:cs typeface="Arial" pitchFamily="34" charset="0"/>
              </a:rPr>
              <a:t>:</a:t>
            </a:r>
          </a:p>
          <a:p>
            <a:r>
              <a:rPr lang="fr-FR" sz="800" dirty="0" smtClean="0">
                <a:latin typeface="Arial" pitchFamily="34" charset="0"/>
                <a:cs typeface="Arial" pitchFamily="34" charset="0"/>
              </a:rPr>
              <a:t>Elle a été nommée par arrête  conseiller du commerce extérieur de la France en mars 2014   </a:t>
            </a:r>
            <a:endParaRPr lang="fr-FR" sz="800" dirty="0" smtClean="0">
              <a:latin typeface="Arial" pitchFamily="34" charset="0"/>
              <a:cs typeface="Arial" pitchFamily="34" charset="0"/>
            </a:endParaRPr>
          </a:p>
          <a:p>
            <a:r>
              <a:rPr lang="fr-FR" sz="800" dirty="0" smtClean="0">
                <a:latin typeface="Arial" pitchFamily="34" charset="0"/>
                <a:cs typeface="Arial" pitchFamily="34" charset="0"/>
              </a:rPr>
              <a:t>Elle a été la première femme Présidente du Conseil Supérieur de l’Ordre des experts comptables  CSOEC en 2011 2012 </a:t>
            </a:r>
          </a:p>
          <a:p>
            <a:r>
              <a:rPr lang="fr-FR" sz="800" dirty="0" smtClean="0">
                <a:latin typeface="Arial" pitchFamily="34" charset="0"/>
                <a:cs typeface="Arial" pitchFamily="34" charset="0"/>
              </a:rPr>
              <a:t>Elle a été nommée Personnalité Qualifiée au CNOCP Comite de normalisation des comptes publics depuis 2009 et renouvelée en 2012 pour trois ans </a:t>
            </a:r>
            <a:r>
              <a:rPr lang="fr-FR" sz="800" dirty="0">
                <a:latin typeface="Arial" pitchFamily="34" charset="0"/>
                <a:cs typeface="Arial" pitchFamily="34" charset="0"/>
              </a:rPr>
              <a:t/>
            </a:r>
            <a:br>
              <a:rPr lang="fr-FR" sz="800" dirty="0">
                <a:latin typeface="Arial" pitchFamily="34" charset="0"/>
                <a:cs typeface="Arial" pitchFamily="34" charset="0"/>
              </a:rPr>
            </a:br>
            <a:r>
              <a:rPr lang="fr-FR" sz="800" dirty="0">
                <a:latin typeface="Arial" pitchFamily="34" charset="0"/>
                <a:cs typeface="Arial" pitchFamily="34" charset="0"/>
              </a:rPr>
              <a:t>Elue Vice-présidente du CSOEC le 3 mars 2009, Agnès Bricard était en charge du secteur Evolution des Marchés</a:t>
            </a:r>
            <a:r>
              <a:rPr lang="fr-FR" sz="800" dirty="0" smtClean="0">
                <a:latin typeface="Arial" pitchFamily="34" charset="0"/>
                <a:cs typeface="Arial" pitchFamily="34" charset="0"/>
              </a:rPr>
              <a:t>. Elle </a:t>
            </a:r>
            <a:r>
              <a:rPr lang="fr-FR" sz="800" dirty="0">
                <a:latin typeface="Arial" pitchFamily="34" charset="0"/>
                <a:cs typeface="Arial" pitchFamily="34" charset="0"/>
              </a:rPr>
              <a:t>était également Présidente du Club Secteur Public et du Comité des Associations</a:t>
            </a:r>
            <a:r>
              <a:rPr lang="fr-FR" sz="800" dirty="0" smtClean="0">
                <a:latin typeface="Arial" pitchFamily="34" charset="0"/>
                <a:cs typeface="Arial" pitchFamily="34" charset="0"/>
              </a:rPr>
              <a:t>.</a:t>
            </a:r>
          </a:p>
          <a:p>
            <a:r>
              <a:rPr lang="fr-FR" sz="800" dirty="0" smtClean="0">
                <a:latin typeface="Arial" pitchFamily="34" charset="0"/>
                <a:cs typeface="Arial" pitchFamily="34" charset="0"/>
              </a:rPr>
              <a:t>Elle a créée EN 2006  l’assurance sante économique entreprise pour couvrir les honoraires des experts de crise des lors que l’entreprise connait des difficultés financières et qu’elle souhaite se soigner </a:t>
            </a:r>
            <a:r>
              <a:rPr lang="fr-FR" sz="800" dirty="0">
                <a:latin typeface="Arial" pitchFamily="34" charset="0"/>
                <a:cs typeface="Arial" pitchFamily="34" charset="0"/>
              </a:rPr>
              <a:t/>
            </a:r>
            <a:br>
              <a:rPr lang="fr-FR" sz="800" dirty="0">
                <a:latin typeface="Arial" pitchFamily="34" charset="0"/>
                <a:cs typeface="Arial" pitchFamily="34" charset="0"/>
              </a:rPr>
            </a:br>
            <a:r>
              <a:rPr lang="fr-FR" sz="800" dirty="0">
                <a:latin typeface="Arial" pitchFamily="34" charset="0"/>
                <a:cs typeface="Arial" pitchFamily="34" charset="0"/>
              </a:rPr>
              <a:t>Depuis 2005 elle est membre de l’Observatoire Economique de l’Achat Public (OEAP</a:t>
            </a:r>
            <a:r>
              <a:rPr lang="fr-FR" sz="800" dirty="0" smtClean="0">
                <a:latin typeface="Arial" pitchFamily="34" charset="0"/>
                <a:cs typeface="Arial" pitchFamily="34" charset="0"/>
              </a:rPr>
              <a:t>).</a:t>
            </a:r>
          </a:p>
          <a:p>
            <a:r>
              <a:rPr lang="fr-FR" sz="800" dirty="0" smtClean="0">
                <a:latin typeface="Arial" pitchFamily="34" charset="0"/>
                <a:cs typeface="Arial" pitchFamily="34" charset="0"/>
              </a:rPr>
              <a:t>Elle </a:t>
            </a:r>
            <a:r>
              <a:rPr lang="fr-FR" sz="800" dirty="0">
                <a:latin typeface="Arial" pitchFamily="34" charset="0"/>
                <a:cs typeface="Arial" pitchFamily="34" charset="0"/>
              </a:rPr>
              <a:t>a été membre du Conseil National de la Création d’Entreprises de 2003 à 2005 et Présidente de la commission «Transmission–Prévention».</a:t>
            </a:r>
            <a:br>
              <a:rPr lang="fr-FR" sz="800" dirty="0">
                <a:latin typeface="Arial" pitchFamily="34" charset="0"/>
                <a:cs typeface="Arial" pitchFamily="34" charset="0"/>
              </a:rPr>
            </a:br>
            <a:r>
              <a:rPr lang="fr-FR" sz="800" dirty="0">
                <a:latin typeface="Arial" pitchFamily="34" charset="0"/>
                <a:cs typeface="Arial" pitchFamily="34" charset="0"/>
              </a:rPr>
              <a:t>De 2002 à 2004, elle a été Présidente déléguée du </a:t>
            </a:r>
            <a:r>
              <a:rPr lang="fr-FR" sz="800" dirty="0" smtClean="0">
                <a:latin typeface="Arial" pitchFamily="34" charset="0"/>
                <a:cs typeface="Arial" pitchFamily="34" charset="0"/>
              </a:rPr>
              <a:t>CIP Centre d’information sur la Prévention  </a:t>
            </a:r>
            <a:r>
              <a:rPr lang="fr-FR" sz="800" dirty="0">
                <a:latin typeface="Arial" pitchFamily="34" charset="0"/>
                <a:cs typeface="Arial" pitchFamily="34" charset="0"/>
              </a:rPr>
              <a:t>au niveau national</a:t>
            </a:r>
            <a:r>
              <a:rPr lang="fr-FR" sz="800" dirty="0" smtClean="0">
                <a:latin typeface="Arial" pitchFamily="34" charset="0"/>
                <a:cs typeface="Arial" pitchFamily="34" charset="0"/>
              </a:rPr>
              <a:t>.</a:t>
            </a:r>
          </a:p>
          <a:p>
            <a:r>
              <a:rPr lang="fr-FR" sz="800" dirty="0">
                <a:latin typeface="Arial" pitchFamily="34" charset="0"/>
                <a:cs typeface="Arial" pitchFamily="34" charset="0"/>
              </a:rPr>
              <a:t>Elle a été Présidente première femme de l’Ordre des experts comptables de Paris Ile de France en 2001-2002  </a:t>
            </a:r>
            <a:r>
              <a:rPr lang="fr-FR" sz="800" dirty="0">
                <a:latin typeface="Arial" pitchFamily="34" charset="0"/>
                <a:cs typeface="Arial" pitchFamily="34" charset="0"/>
              </a:rPr>
              <a:t/>
            </a:r>
            <a:br>
              <a:rPr lang="fr-FR" sz="800" dirty="0">
                <a:latin typeface="Arial" pitchFamily="34" charset="0"/>
                <a:cs typeface="Arial" pitchFamily="34" charset="0"/>
              </a:rPr>
            </a:br>
            <a:r>
              <a:rPr lang="fr-FR" sz="800" dirty="0">
                <a:latin typeface="Arial" pitchFamily="34" charset="0"/>
                <a:cs typeface="Arial" pitchFamily="34" charset="0"/>
              </a:rPr>
              <a:t>De1982 à 1983, Agnès Bricard a été Présidente de l’Association des Experts-Comptables Stagiaires (ANECS) et Présidente fondatrice du CJEC.</a:t>
            </a:r>
            <a:br>
              <a:rPr lang="fr-FR" sz="800" dirty="0">
                <a:latin typeface="Arial" pitchFamily="34" charset="0"/>
                <a:cs typeface="Arial" pitchFamily="34" charset="0"/>
              </a:rPr>
            </a:br>
            <a:r>
              <a:rPr lang="fr-FR" sz="900" dirty="0">
                <a:latin typeface="Arial" pitchFamily="34" charset="0"/>
                <a:cs typeface="Arial" pitchFamily="34" charset="0"/>
              </a:rPr>
              <a:t/>
            </a:r>
            <a:br>
              <a:rPr lang="fr-FR" sz="900" dirty="0">
                <a:latin typeface="Arial" pitchFamily="34" charset="0"/>
                <a:cs typeface="Arial" pitchFamily="34" charset="0"/>
              </a:rPr>
            </a:br>
            <a:r>
              <a:rPr lang="fr-FR" sz="900" b="1" dirty="0">
                <a:latin typeface="Arial" pitchFamily="34" charset="0"/>
                <a:cs typeface="Arial" pitchFamily="34" charset="0"/>
              </a:rPr>
              <a:t>Enseignement</a:t>
            </a:r>
            <a:r>
              <a:rPr lang="fr-FR" sz="900" dirty="0">
                <a:latin typeface="Arial" pitchFamily="34" charset="0"/>
                <a:cs typeface="Arial" pitchFamily="34" charset="0"/>
              </a:rPr>
              <a:t>:</a:t>
            </a:r>
            <a:br>
              <a:rPr lang="fr-FR" sz="900" dirty="0">
                <a:latin typeface="Arial" pitchFamily="34" charset="0"/>
                <a:cs typeface="Arial" pitchFamily="34" charset="0"/>
              </a:rPr>
            </a:br>
            <a:r>
              <a:rPr lang="fr-FR" sz="800" dirty="0" smtClean="0">
                <a:latin typeface="Arial" pitchFamily="34" charset="0"/>
                <a:cs typeface="Arial" pitchFamily="34" charset="0"/>
              </a:rPr>
              <a:t>Agnès Bricard a été  chargée de conférences de 2005 à 2010  du séminaire redressement d’entreprises d’HEC Entrepreneurs</a:t>
            </a:r>
          </a:p>
          <a:p>
            <a:r>
              <a:rPr lang="fr-FR" sz="800" dirty="0" smtClean="0">
                <a:latin typeface="Arial" pitchFamily="34" charset="0"/>
                <a:cs typeface="Arial" pitchFamily="34" charset="0"/>
              </a:rPr>
              <a:t>et maître de conférences à l’ESSEC où elle intervenait sur la thématique de la reprise d’entreprise.</a:t>
            </a:r>
            <a:br>
              <a:rPr lang="fr-FR" sz="800" dirty="0" smtClean="0">
                <a:latin typeface="Arial" pitchFamily="34" charset="0"/>
                <a:cs typeface="Arial" pitchFamily="34" charset="0"/>
              </a:rPr>
            </a:br>
            <a:r>
              <a:rPr lang="fr-FR" sz="900" dirty="0" smtClean="0">
                <a:latin typeface="Arial" pitchFamily="34" charset="0"/>
                <a:cs typeface="Arial" pitchFamily="34" charset="0"/>
              </a:rPr>
              <a:t/>
            </a:r>
            <a:br>
              <a:rPr lang="fr-FR" sz="900" dirty="0" smtClean="0">
                <a:latin typeface="Arial" pitchFamily="34" charset="0"/>
                <a:cs typeface="Arial" pitchFamily="34" charset="0"/>
              </a:rPr>
            </a:br>
            <a:r>
              <a:rPr lang="fr-FR" sz="900" b="1" dirty="0" smtClean="0">
                <a:latin typeface="Arial" pitchFamily="34" charset="0"/>
                <a:cs typeface="Arial" pitchFamily="34" charset="0"/>
              </a:rPr>
              <a:t>Autres activités:</a:t>
            </a:r>
            <a:r>
              <a:rPr lang="fr-FR" sz="900" dirty="0" smtClean="0">
                <a:latin typeface="Arial" pitchFamily="34" charset="0"/>
                <a:cs typeface="Arial" pitchFamily="34" charset="0"/>
              </a:rPr>
              <a:t/>
            </a:r>
            <a:br>
              <a:rPr lang="fr-FR" sz="900" dirty="0" smtClean="0">
                <a:latin typeface="Arial" pitchFamily="34" charset="0"/>
                <a:cs typeface="Arial" pitchFamily="34" charset="0"/>
              </a:rPr>
            </a:br>
            <a:r>
              <a:rPr lang="fr-FR" sz="800" dirty="0" smtClean="0">
                <a:latin typeface="Arial" pitchFamily="34" charset="0"/>
                <a:cs typeface="Arial" pitchFamily="34" charset="0"/>
              </a:rPr>
              <a:t>Elle est colonel de la réserve citoyenne de l’</a:t>
            </a:r>
            <a:r>
              <a:rPr lang="fr-FR" sz="800" dirty="0" smtClean="0">
                <a:latin typeface="Arial" pitchFamily="34" charset="0"/>
                <a:cs typeface="Arial" pitchFamily="34" charset="0"/>
              </a:rPr>
              <a:t>A</a:t>
            </a:r>
            <a:r>
              <a:rPr lang="fr-FR" sz="800" dirty="0" smtClean="0">
                <a:latin typeface="Arial" pitchFamily="34" charset="0"/>
                <a:cs typeface="Arial" pitchFamily="34" charset="0"/>
              </a:rPr>
              <a:t>rmée de l’Air </a:t>
            </a:r>
          </a:p>
          <a:p>
            <a:r>
              <a:rPr lang="fr-FR" sz="800" dirty="0" smtClean="0">
                <a:latin typeface="Arial" pitchFamily="34" charset="0"/>
                <a:ea typeface="Calibri"/>
                <a:cs typeface="Arial" pitchFamily="34" charset="0"/>
              </a:rPr>
              <a:t>En </a:t>
            </a:r>
            <a:r>
              <a:rPr lang="fr-FR" sz="800" dirty="0">
                <a:latin typeface="Arial" pitchFamily="34" charset="0"/>
                <a:ea typeface="Calibri"/>
                <a:cs typeface="Arial" pitchFamily="34" charset="0"/>
              </a:rPr>
              <a:t>charge des relations extérieures à l’Union des Femmes Décorées de la Légion d’Honneur</a:t>
            </a:r>
            <a:endParaRPr lang="fr-FR" sz="800" dirty="0" smtClean="0">
              <a:latin typeface="Arial" pitchFamily="34" charset="0"/>
              <a:cs typeface="Arial" pitchFamily="34" charset="0"/>
            </a:endParaRPr>
          </a:p>
          <a:p>
            <a:r>
              <a:rPr lang="fr-FR" sz="800" dirty="0" smtClean="0">
                <a:latin typeface="Arial" pitchFamily="34" charset="0"/>
                <a:cs typeface="Arial" pitchFamily="34" charset="0"/>
              </a:rPr>
              <a:t>Elle a créée l’association des femmes experts comptables administrateurs en 2009 </a:t>
            </a:r>
          </a:p>
          <a:p>
            <a:r>
              <a:rPr lang="fr-FR" sz="800" dirty="0" smtClean="0">
                <a:latin typeface="Arial" pitchFamily="34" charset="0"/>
                <a:cs typeface="Arial" pitchFamily="34" charset="0"/>
              </a:rPr>
              <a:t>Et en 2012 la fédération des femmes administrateurs regroupant dix associations </a:t>
            </a:r>
          </a:p>
          <a:p>
            <a:r>
              <a:rPr lang="fr-FR" sz="800" dirty="0" smtClean="0">
                <a:latin typeface="Arial" pitchFamily="34" charset="0"/>
                <a:cs typeface="Arial" pitchFamily="34" charset="0"/>
              </a:rPr>
              <a:t>Pour favoriser la professionnalisation du statut d’administrateur et la mise en place des femmes dans les conseils d’administration .</a:t>
            </a:r>
            <a:r>
              <a:rPr lang="fr-FR" sz="900" dirty="0">
                <a:latin typeface="Arial" pitchFamily="34" charset="0"/>
                <a:cs typeface="Arial" pitchFamily="34" charset="0"/>
              </a:rPr>
              <a:t/>
            </a:r>
            <a:br>
              <a:rPr lang="fr-FR" sz="900" dirty="0">
                <a:latin typeface="Arial" pitchFamily="34" charset="0"/>
                <a:cs typeface="Arial" pitchFamily="34" charset="0"/>
              </a:rPr>
            </a:br>
            <a:endParaRPr lang="fr-FR"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6" descr="Description: C:\Users\debeaufort\Google Drive\WBEBR\Partenaires\Logo EWA FinalHauteDe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1925"/>
            <a:ext cx="1190625" cy="942975"/>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4"/>
          <p:cNvSpPr>
            <a:spLocks noGrp="1"/>
          </p:cNvSpPr>
          <p:nvPr>
            <p:ph type="body" sz="quarter" idx="4294967295"/>
          </p:nvPr>
        </p:nvSpPr>
        <p:spPr>
          <a:xfrm flipH="1">
            <a:off x="458391" y="2747434"/>
            <a:ext cx="0" cy="5568951"/>
          </a:xfrm>
        </p:spPr>
        <p:txBody>
          <a:bodyPr rtlCol="0"/>
          <a:lstStyle/>
          <a:p>
            <a:pPr fontAlgn="auto">
              <a:spcBef>
                <a:spcPts val="0"/>
              </a:spcBef>
              <a:spcAft>
                <a:spcPts val="0"/>
              </a:spcAft>
              <a:defRPr/>
            </a:pPr>
            <a:r>
              <a:rPr lang="fr-FR" smtClean="0">
                <a:ea typeface="+mn-ea"/>
              </a:rPr>
              <a:t> </a:t>
            </a:r>
            <a:endParaRPr lang="fr-FR">
              <a:ea typeface="+mn-ea"/>
            </a:endParaRPr>
          </a:p>
        </p:txBody>
      </p:sp>
      <p:sp>
        <p:nvSpPr>
          <p:cNvPr id="12293" name="Espace réservé du numéro de diapositive 10"/>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S Lola" pitchFamily="34" charset="0"/>
                <a:ea typeface="MS PGothic" pitchFamily="34" charset="-128"/>
              </a:defRPr>
            </a:lvl1pPr>
            <a:lvl2pPr marL="742950" indent="-285750">
              <a:defRPr>
                <a:solidFill>
                  <a:schemeClr val="tx1"/>
                </a:solidFill>
                <a:latin typeface="FS Lola" pitchFamily="34" charset="0"/>
                <a:ea typeface="MS PGothic" pitchFamily="34" charset="-128"/>
              </a:defRPr>
            </a:lvl2pPr>
            <a:lvl3pPr marL="1143000" indent="-228600">
              <a:defRPr>
                <a:solidFill>
                  <a:schemeClr val="tx1"/>
                </a:solidFill>
                <a:latin typeface="FS Lola" pitchFamily="34" charset="0"/>
                <a:ea typeface="MS PGothic" pitchFamily="34" charset="-128"/>
              </a:defRPr>
            </a:lvl3pPr>
            <a:lvl4pPr marL="1600200" indent="-228600">
              <a:defRPr>
                <a:solidFill>
                  <a:schemeClr val="tx1"/>
                </a:solidFill>
                <a:latin typeface="FS Lola" pitchFamily="34" charset="0"/>
                <a:ea typeface="MS PGothic" pitchFamily="34" charset="-128"/>
              </a:defRPr>
            </a:lvl4pPr>
            <a:lvl5pPr marL="2057400" indent="-228600">
              <a:defRPr>
                <a:solidFill>
                  <a:schemeClr val="tx1"/>
                </a:solidFill>
                <a:latin typeface="FS Lola" pitchFamily="34" charset="0"/>
                <a:ea typeface="MS PGothic" pitchFamily="34" charset="-128"/>
              </a:defRPr>
            </a:lvl5pPr>
            <a:lvl6pPr marL="2514600" indent="-228600" fontAlgn="base">
              <a:spcBef>
                <a:spcPct val="0"/>
              </a:spcBef>
              <a:spcAft>
                <a:spcPct val="0"/>
              </a:spcAft>
              <a:defRPr>
                <a:solidFill>
                  <a:schemeClr val="tx1"/>
                </a:solidFill>
                <a:latin typeface="FS Lola" pitchFamily="34" charset="0"/>
                <a:ea typeface="MS PGothic" pitchFamily="34" charset="-128"/>
              </a:defRPr>
            </a:lvl6pPr>
            <a:lvl7pPr marL="2971800" indent="-228600" fontAlgn="base">
              <a:spcBef>
                <a:spcPct val="0"/>
              </a:spcBef>
              <a:spcAft>
                <a:spcPct val="0"/>
              </a:spcAft>
              <a:defRPr>
                <a:solidFill>
                  <a:schemeClr val="tx1"/>
                </a:solidFill>
                <a:latin typeface="FS Lola" pitchFamily="34" charset="0"/>
                <a:ea typeface="MS PGothic" pitchFamily="34" charset="-128"/>
              </a:defRPr>
            </a:lvl7pPr>
            <a:lvl8pPr marL="3429000" indent="-228600" fontAlgn="base">
              <a:spcBef>
                <a:spcPct val="0"/>
              </a:spcBef>
              <a:spcAft>
                <a:spcPct val="0"/>
              </a:spcAft>
              <a:defRPr>
                <a:solidFill>
                  <a:schemeClr val="tx1"/>
                </a:solidFill>
                <a:latin typeface="FS Lola" pitchFamily="34" charset="0"/>
                <a:ea typeface="MS PGothic" pitchFamily="34" charset="-128"/>
              </a:defRPr>
            </a:lvl8pPr>
            <a:lvl9pPr marL="3886200" indent="-228600" fontAlgn="base">
              <a:spcBef>
                <a:spcPct val="0"/>
              </a:spcBef>
              <a:spcAft>
                <a:spcPct val="0"/>
              </a:spcAft>
              <a:defRPr>
                <a:solidFill>
                  <a:schemeClr val="tx1"/>
                </a:solidFill>
                <a:latin typeface="FS Lola" pitchFamily="34" charset="0"/>
                <a:ea typeface="MS PGothic" pitchFamily="34" charset="-128"/>
              </a:defRPr>
            </a:lvl9pPr>
          </a:lstStyle>
          <a:p>
            <a:r>
              <a:rPr lang="fr-FR">
                <a:solidFill>
                  <a:schemeClr val="accent1"/>
                </a:solidFill>
                <a:latin typeface="Arial" pitchFamily="34" charset="0"/>
              </a:rPr>
              <a:t>P.</a:t>
            </a:r>
            <a:fld id="{F0235DDD-89DC-41D2-9344-95DDB21B5C4E}" type="slidenum">
              <a:rPr lang="fr-FR">
                <a:solidFill>
                  <a:schemeClr val="accent1"/>
                </a:solidFill>
                <a:latin typeface="Arial" pitchFamily="34" charset="0"/>
              </a:rPr>
              <a:pPr/>
              <a:t>6</a:t>
            </a:fld>
            <a:endParaRPr lang="fr-FR">
              <a:solidFill>
                <a:schemeClr val="accent1"/>
              </a:solidFill>
              <a:latin typeface="Arial" pitchFamily="34" charset="0"/>
            </a:endParaRPr>
          </a:p>
        </p:txBody>
      </p:sp>
      <p:pic>
        <p:nvPicPr>
          <p:cNvPr id="11"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5325" y="2316827"/>
            <a:ext cx="18954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5" descr="Description: C:\Users\debeaufort\Google Drive\WBEBR\Communication WBEBR\logoCercle a integrer dans leaflet women be bord read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64" y="3510774"/>
            <a:ext cx="15430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1" descr="Description: ernst &amp; you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562" y="6578544"/>
            <a:ext cx="1452563" cy="4270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3" descr="Description: middle nex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5304" y="6806074"/>
            <a:ext cx="1298575" cy="7239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9" descr="Description: actiondefemmes.f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4982" y="3835417"/>
            <a:ext cx="1987550" cy="3794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1" descr="Description: european pw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3813" y="5613400"/>
            <a:ext cx="1263650" cy="8540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2" descr="Description: european network for women in leadership.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0350" y="5045628"/>
            <a:ext cx="1298575" cy="5572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3" descr="Description: women's forum.jpg"/>
          <p:cNvPicPr>
            <a:picLocks noChangeAspect="1" noChangeArrowheads="1"/>
          </p:cNvPicPr>
          <p:nvPr/>
        </p:nvPicPr>
        <p:blipFill>
          <a:blip r:embed="rId11">
            <a:extLst>
              <a:ext uri="{28A0092B-C50C-407E-A947-70E740481C1C}">
                <a14:useLocalDpi xmlns:a14="http://schemas.microsoft.com/office/drawing/2010/main" val="0"/>
              </a:ext>
            </a:extLst>
          </a:blip>
          <a:srcRect t="26875" b="44376"/>
          <a:stretch>
            <a:fillRect/>
          </a:stretch>
        </p:blipFill>
        <p:spPr bwMode="auto">
          <a:xfrm>
            <a:off x="2712318" y="5467350"/>
            <a:ext cx="2114550" cy="7477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4" descr="Description: afm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3675" y="5680904"/>
            <a:ext cx="1638300" cy="6889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2990" y="3068637"/>
            <a:ext cx="2117725" cy="4381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6" descr="Description: capitalcom.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9963" y="4044950"/>
            <a:ext cx="954087" cy="962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7" descr="Description: institute of directors.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5450" y="4965386"/>
            <a:ext cx="765175" cy="6175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8" descr="Description: femems chefs d'entrepris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5638" y="2676525"/>
            <a:ext cx="9144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9" descr="Description: women equity.jpg"/>
          <p:cNvPicPr>
            <a:picLocks noChangeAspect="1" noChangeArrowheads="1"/>
          </p:cNvPicPr>
          <p:nvPr/>
        </p:nvPicPr>
        <p:blipFill>
          <a:blip r:embed="rId17">
            <a:extLst>
              <a:ext uri="{28A0092B-C50C-407E-A947-70E740481C1C}">
                <a14:useLocalDpi xmlns:a14="http://schemas.microsoft.com/office/drawing/2010/main" val="0"/>
              </a:ext>
            </a:extLst>
          </a:blip>
          <a:srcRect t="26164" b="25961"/>
          <a:stretch>
            <a:fillRect/>
          </a:stretch>
        </p:blipFill>
        <p:spPr bwMode="auto">
          <a:xfrm>
            <a:off x="2248223" y="6379368"/>
            <a:ext cx="1263650" cy="6175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0" descr="Description: club XXI siecle.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8840" y="5648325"/>
            <a:ext cx="823912" cy="8191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1" descr="Description: conseil national des barreaux.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75099" y="2165350"/>
            <a:ext cx="1489075" cy="5111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2" descr="Description: femmes aaa+.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63368" y="3646321"/>
            <a:ext cx="2528887" cy="533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3" descr="Description: afje.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741738" y="6256338"/>
            <a:ext cx="9017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1050" y="4305300"/>
            <a:ext cx="1428750" cy="9493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8" descr="Description: association juristes franco britanniques.gif"/>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67614" y="4650581"/>
            <a:ext cx="895350" cy="9017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0" descr="Description: ethics &amp; boards.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25532" y="4253078"/>
            <a:ext cx="1358900" cy="47466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 descr="Description: U:\Brochures Programmes\Women Be European Board Ready\A3F.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260850" y="2676525"/>
            <a:ext cx="1227138" cy="7842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1" descr="Description: C:\Users\debeaufort\Google Drive\WBEBR\WOMEN SESSION 6\Nouveau logo FI.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0" y="2152650"/>
            <a:ext cx="1381125" cy="1304925"/>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071546" y="0"/>
            <a:ext cx="4857784" cy="830997"/>
          </a:xfrm>
          <a:prstGeom prst="rect">
            <a:avLst/>
          </a:prstGeom>
        </p:spPr>
        <p:txBody>
          <a:bodyPr wrap="square">
            <a:spAutoFit/>
          </a:bodyPr>
          <a:lstStyle/>
          <a:p>
            <a:pPr algn="ctr"/>
            <a:r>
              <a:rPr lang="en-US" sz="1600" dirty="0" smtClean="0">
                <a:latin typeface="Arial" pitchFamily="34" charset="0"/>
                <a:cs typeface="Arial" pitchFamily="34" charset="0"/>
              </a:rPr>
              <a:t>« </a:t>
            </a:r>
            <a:r>
              <a:rPr lang="en-US" sz="1600" b="1" dirty="0" smtClean="0">
                <a:solidFill>
                  <a:schemeClr val="accent1"/>
                </a:solidFill>
                <a:latin typeface="Arial" pitchFamily="34" charset="0"/>
                <a:cs typeface="Arial" pitchFamily="34" charset="0"/>
              </a:rPr>
              <a:t>Women Be European Board Ready </a:t>
            </a:r>
            <a:r>
              <a:rPr lang="en-US" sz="1600" dirty="0" smtClean="0">
                <a:latin typeface="Arial" pitchFamily="34" charset="0"/>
                <a:cs typeface="Arial" pitchFamily="34" charset="0"/>
              </a:rPr>
              <a:t>»,</a:t>
            </a:r>
          </a:p>
          <a:p>
            <a:pPr algn="ctr"/>
            <a:r>
              <a:rPr lang="en-US" sz="1600" dirty="0" err="1" smtClean="0">
                <a:latin typeface="Arial" pitchFamily="34" charset="0"/>
                <a:cs typeface="Arial" pitchFamily="34" charset="0"/>
              </a:rPr>
              <a:t>conçu</a:t>
            </a:r>
            <a:r>
              <a:rPr lang="en-US" sz="1600" dirty="0" smtClean="0">
                <a:latin typeface="Arial" pitchFamily="34" charset="0"/>
                <a:cs typeface="Arial" pitchFamily="34" charset="0"/>
              </a:rPr>
              <a:t> par </a:t>
            </a:r>
            <a:r>
              <a:rPr lang="fr-FR" sz="1600" dirty="0" smtClean="0">
                <a:latin typeface="Arial" pitchFamily="34" charset="0"/>
                <a:cs typeface="Arial" pitchFamily="34" charset="0"/>
              </a:rPr>
              <a:t>l’ESSEC avec la collaboration de partenaires experts &amp; engagés.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èle PPT France">
  <a:themeElements>
    <a:clrScheme name="Essec">
      <a:dk1>
        <a:sysClr val="windowText" lastClr="000000"/>
      </a:dk1>
      <a:lt1>
        <a:sysClr val="window" lastClr="FFFFFF"/>
      </a:lt1>
      <a:dk2>
        <a:srgbClr val="7F7F7F"/>
      </a:dk2>
      <a:lt2>
        <a:srgbClr val="F2F2F2"/>
      </a:lt2>
      <a:accent1>
        <a:srgbClr val="2099D1"/>
      </a:accent1>
      <a:accent2>
        <a:srgbClr val="177199"/>
      </a:accent2>
      <a:accent3>
        <a:srgbClr val="146082"/>
      </a:accent3>
      <a:accent4>
        <a:srgbClr val="0F4861"/>
      </a:accent4>
      <a:accent5>
        <a:srgbClr val="0C3B50"/>
      </a:accent5>
      <a:accent6>
        <a:srgbClr val="061D28"/>
      </a:accent6>
      <a:hlink>
        <a:srgbClr val="000000"/>
      </a:hlink>
      <a:folHlink>
        <a:srgbClr val="000000"/>
      </a:folHlink>
    </a:clrScheme>
    <a:fontScheme name="FS-Lola">
      <a:majorFont>
        <a:latin typeface="FS Lola ExtraBold"/>
        <a:ea typeface=""/>
        <a:cs typeface=""/>
      </a:majorFont>
      <a:minorFont>
        <a:latin typeface="FS Lol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 PPT France</Template>
  <TotalTime>361</TotalTime>
  <Words>664</Words>
  <Application>Microsoft Office PowerPoint</Application>
  <PresentationFormat>Affichage à l'écran (4:3)</PresentationFormat>
  <Paragraphs>93</Paragraphs>
  <Slides>6</Slides>
  <Notes>2</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modèle PPT France</vt:lpstr>
      <vt:lpstr>Présentation PowerPoint</vt:lpstr>
      <vt:lpstr>Présentation PowerPoint</vt:lpstr>
      <vt:lpstr> Acte 1: Estefania Santacreu-Vasut Genre des mots et mixité de la société </vt:lpstr>
      <vt:lpstr> Acte 2: BERTRAND RICHARD Etat de la gouvernance en France </vt:lpstr>
      <vt:lpstr>Acte 3: AGNES BRICARD REMISE DES CERTIFICATS</vt:lpstr>
      <vt:lpstr>Présentation PowerPoint</vt:lpstr>
    </vt:vector>
  </TitlesOfParts>
  <Manager>Essec</Manager>
  <Company>Groupe ESSEC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Méthodologie</dc:title>
  <dc:subject>Essec</dc:subject>
  <dc:creator>Group Essec</dc:creator>
  <cp:lastModifiedBy>Agnès Bricard</cp:lastModifiedBy>
  <cp:revision>19</cp:revision>
  <cp:lastPrinted>2014-06-06T13:02:14Z</cp:lastPrinted>
  <dcterms:created xsi:type="dcterms:W3CDTF">2014-11-03T09:56:47Z</dcterms:created>
  <dcterms:modified xsi:type="dcterms:W3CDTF">2014-12-08T16:31:31Z</dcterms:modified>
</cp:coreProperties>
</file>